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9"/>
    <p:sldId id="257" r:id="rId60"/>
    <p:sldId id="258" r:id="rId61"/>
    <p:sldId id="259" r:id="rId62"/>
    <p:sldId id="260" r:id="rId63"/>
    <p:sldId id="261" r:id="rId64"/>
    <p:sldId id="262" r:id="rId65"/>
    <p:sldId id="263" r:id="rId66"/>
    <p:sldId id="264" r:id="rId67"/>
    <p:sldId id="265" r:id="rId68"/>
    <p:sldId id="266" r:id="rId69"/>
    <p:sldId id="267" r:id="rId70"/>
    <p:sldId id="268" r:id="rId71"/>
    <p:sldId id="269" r:id="rId72"/>
    <p:sldId id="270" r:id="rId73"/>
    <p:sldId id="271" r:id="rId74"/>
    <p:sldId id="272" r:id="rId75"/>
    <p:sldId id="273" r:id="rId7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ejaVu Serif" charset="1" panose="02060603050605020204"/>
      <p:regular r:id="rId10"/>
    </p:embeddedFont>
    <p:embeddedFont>
      <p:font typeface="DejaVu Serif Bold" charset="1" panose="02060803050605020204"/>
      <p:regular r:id="rId11"/>
    </p:embeddedFont>
    <p:embeddedFont>
      <p:font typeface="DejaVu Serif Italics" charset="1" panose="020606030503050B0204"/>
      <p:regular r:id="rId12"/>
    </p:embeddedFont>
    <p:embeddedFont>
      <p:font typeface="DejaVu Serif Bold Italics" charset="1" panose="020608030503050B0204"/>
      <p:regular r:id="rId13"/>
    </p:embeddedFont>
    <p:embeddedFont>
      <p:font typeface="Saira" charset="1" panose="00000500000000000000"/>
      <p:regular r:id="rId14"/>
    </p:embeddedFont>
    <p:embeddedFont>
      <p:font typeface="Saira Bold" charset="1" panose="00000800000000000000"/>
      <p:regular r:id="rId15"/>
    </p:embeddedFont>
    <p:embeddedFont>
      <p:font typeface="Saira Thin" charset="1" panose="00000300000000000000"/>
      <p:regular r:id="rId16"/>
    </p:embeddedFont>
    <p:embeddedFont>
      <p:font typeface="Saira Extra-Light" charset="1" panose="00000300000000000000"/>
      <p:regular r:id="rId17"/>
    </p:embeddedFont>
    <p:embeddedFont>
      <p:font typeface="Saira Light" charset="1" panose="00000400000000000000"/>
      <p:regular r:id="rId18"/>
    </p:embeddedFont>
    <p:embeddedFont>
      <p:font typeface="Saira Medium" charset="1" panose="00000600000000000000"/>
      <p:regular r:id="rId19"/>
    </p:embeddedFont>
    <p:embeddedFont>
      <p:font typeface="Saira Semi-Bold" charset="1" panose="00000700000000000000"/>
      <p:regular r:id="rId20"/>
    </p:embeddedFont>
    <p:embeddedFont>
      <p:font typeface="Saira Ultra-Bold" charset="1" panose="00000900000000000000"/>
      <p:regular r:id="rId21"/>
    </p:embeddedFont>
    <p:embeddedFont>
      <p:font typeface="Saira Heavy" charset="1" panose="00000A00000000000000"/>
      <p:regular r:id="rId22"/>
    </p:embeddedFont>
    <p:embeddedFont>
      <p:font typeface="Neue Machina" charset="1" panose="00000500000000000000"/>
      <p:regular r:id="rId23"/>
    </p:embeddedFont>
    <p:embeddedFont>
      <p:font typeface="Neue Machina Light" charset="1" panose="00000400000000000000"/>
      <p:regular r:id="rId24"/>
    </p:embeddedFont>
    <p:embeddedFont>
      <p:font typeface="Neue Machina Ultra-Bold" charset="1" panose="00000900000000000000"/>
      <p:regular r:id="rId25"/>
    </p:embeddedFont>
    <p:embeddedFont>
      <p:font typeface="Faustina" charset="1" panose="00000500000000000000"/>
      <p:regular r:id="rId26"/>
    </p:embeddedFont>
    <p:embeddedFont>
      <p:font typeface="Faustina Bold" charset="1" panose="00000800000000000000"/>
      <p:regular r:id="rId27"/>
    </p:embeddedFont>
    <p:embeddedFont>
      <p:font typeface="Faustina Italics" charset="1" panose="00000500000000000000"/>
      <p:regular r:id="rId28"/>
    </p:embeddedFont>
    <p:embeddedFont>
      <p:font typeface="Faustina Bold Italics" charset="1" panose="00000800000000000000"/>
      <p:regular r:id="rId29"/>
    </p:embeddedFont>
    <p:embeddedFont>
      <p:font typeface="Faustina Medium" charset="1" panose="00000600000000000000"/>
      <p:regular r:id="rId30"/>
    </p:embeddedFont>
    <p:embeddedFont>
      <p:font typeface="Faustina Medium Italics" charset="1" panose="00000600000000000000"/>
      <p:regular r:id="rId31"/>
    </p:embeddedFont>
    <p:embeddedFont>
      <p:font typeface="Faustina Semi-Bold" charset="1" panose="00000700000000000000"/>
      <p:regular r:id="rId32"/>
    </p:embeddedFont>
    <p:embeddedFont>
      <p:font typeface="Faustina Semi-Bold Italics" charset="1" panose="00000700000000000000"/>
      <p:regular r:id="rId33"/>
    </p:embeddedFont>
    <p:embeddedFont>
      <p:font typeface="HK Grotesk" charset="1" panose="00000500000000000000"/>
      <p:regular r:id="rId34"/>
    </p:embeddedFont>
    <p:embeddedFont>
      <p:font typeface="HK Grotesk Bold" charset="1" panose="00000800000000000000"/>
      <p:regular r:id="rId35"/>
    </p:embeddedFont>
    <p:embeddedFont>
      <p:font typeface="HK Grotesk Italics" charset="1" panose="00000500000000000000"/>
      <p:regular r:id="rId36"/>
    </p:embeddedFont>
    <p:embeddedFont>
      <p:font typeface="HK Grotesk Bold Italics" charset="1" panose="00000800000000000000"/>
      <p:regular r:id="rId37"/>
    </p:embeddedFont>
    <p:embeddedFont>
      <p:font typeface="HK Grotesk Light" charset="1" panose="00000400000000000000"/>
      <p:regular r:id="rId38"/>
    </p:embeddedFont>
    <p:embeddedFont>
      <p:font typeface="HK Grotesk Light Italics" charset="1" panose="00000400000000000000"/>
      <p:regular r:id="rId39"/>
    </p:embeddedFont>
    <p:embeddedFont>
      <p:font typeface="HK Grotesk Medium" charset="1" panose="00000600000000000000"/>
      <p:regular r:id="rId40"/>
    </p:embeddedFont>
    <p:embeddedFont>
      <p:font typeface="HK Grotesk Medium Italics" charset="1" panose="00000600000000000000"/>
      <p:regular r:id="rId41"/>
    </p:embeddedFont>
    <p:embeddedFont>
      <p:font typeface="HK Grotesk Semi-Bold" charset="1" panose="00000700000000000000"/>
      <p:regular r:id="rId42"/>
    </p:embeddedFont>
    <p:embeddedFont>
      <p:font typeface="HK Grotesk Semi-Bold Italics" charset="1" panose="00000700000000000000"/>
      <p:regular r:id="rId43"/>
    </p:embeddedFont>
    <p:embeddedFont>
      <p:font typeface="Nourd" charset="1" panose="00000500000000000000"/>
      <p:regular r:id="rId44"/>
    </p:embeddedFont>
    <p:embeddedFont>
      <p:font typeface="Nourd Bold" charset="1" panose="00000800000000000000"/>
      <p:regular r:id="rId45"/>
    </p:embeddedFont>
    <p:embeddedFont>
      <p:font typeface="Nourd Light" charset="1" panose="00000400000000000000"/>
      <p:regular r:id="rId46"/>
    </p:embeddedFont>
    <p:embeddedFont>
      <p:font typeface="Nourd Medium" charset="1" panose="00000600000000000000"/>
      <p:regular r:id="rId47"/>
    </p:embeddedFont>
    <p:embeddedFont>
      <p:font typeface="Nourd Semi-Bold" charset="1" panose="00000700000000000000"/>
      <p:regular r:id="rId48"/>
    </p:embeddedFont>
    <p:embeddedFont>
      <p:font typeface="Nourd Heavy" charset="1" panose="00000A00000000000000"/>
      <p:regular r:id="rId49"/>
    </p:embeddedFont>
    <p:embeddedFont>
      <p:font typeface="Open Sans" charset="1" panose="020B0606030504020204"/>
      <p:regular r:id="rId50"/>
    </p:embeddedFont>
    <p:embeddedFont>
      <p:font typeface="Open Sans Bold" charset="1" panose="020B0806030504020204"/>
      <p:regular r:id="rId51"/>
    </p:embeddedFont>
    <p:embeddedFont>
      <p:font typeface="Open Sans Italics" charset="1" panose="020B0606030504020204"/>
      <p:regular r:id="rId52"/>
    </p:embeddedFont>
    <p:embeddedFont>
      <p:font typeface="Open Sans Bold Italics" charset="1" panose="020B0806030504020204"/>
      <p:regular r:id="rId53"/>
    </p:embeddedFont>
    <p:embeddedFont>
      <p:font typeface="Open Sans Light" charset="1" panose="020B0306030504020204"/>
      <p:regular r:id="rId54"/>
    </p:embeddedFont>
    <p:embeddedFont>
      <p:font typeface="Open Sans Light Italics" charset="1" panose="020B0306030504020204"/>
      <p:regular r:id="rId55"/>
    </p:embeddedFont>
    <p:embeddedFont>
      <p:font typeface="Open Sans Ultra-Bold" charset="1" panose="00000000000000000000"/>
      <p:regular r:id="rId56"/>
    </p:embeddedFont>
    <p:embeddedFont>
      <p:font typeface="Open Sans Ultra-Bold Italics" charset="1" panose="00000000000000000000"/>
      <p:regular r:id="rId57"/>
    </p:embeddedFont>
    <p:embeddedFont>
      <p:font typeface="Paytone One" charset="1" panose="00000500000000000000"/>
      <p:regular r:id="rId5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slides/slide1.xml" Type="http://schemas.openxmlformats.org/officeDocument/2006/relationships/slide"/><Relationship Id="rId6" Target="fonts/font6.fntdata" Type="http://schemas.openxmlformats.org/officeDocument/2006/relationships/font"/><Relationship Id="rId60" Target="slides/slide2.xml" Type="http://schemas.openxmlformats.org/officeDocument/2006/relationships/slide"/><Relationship Id="rId61" Target="slides/slide3.xml" Type="http://schemas.openxmlformats.org/officeDocument/2006/relationships/slide"/><Relationship Id="rId62" Target="slides/slide4.xml" Type="http://schemas.openxmlformats.org/officeDocument/2006/relationships/slide"/><Relationship Id="rId63" Target="slides/slide5.xml" Type="http://schemas.openxmlformats.org/officeDocument/2006/relationships/slide"/><Relationship Id="rId64" Target="slides/slide6.xml" Type="http://schemas.openxmlformats.org/officeDocument/2006/relationships/slide"/><Relationship Id="rId65" Target="slides/slide7.xml" Type="http://schemas.openxmlformats.org/officeDocument/2006/relationships/slide"/><Relationship Id="rId66" Target="slides/slide8.xml" Type="http://schemas.openxmlformats.org/officeDocument/2006/relationships/slide"/><Relationship Id="rId67" Target="slides/slide9.xml" Type="http://schemas.openxmlformats.org/officeDocument/2006/relationships/slide"/><Relationship Id="rId68" Target="slides/slide10.xml" Type="http://schemas.openxmlformats.org/officeDocument/2006/relationships/slide"/><Relationship Id="rId69" Target="slides/slide11.xml" Type="http://schemas.openxmlformats.org/officeDocument/2006/relationships/slide"/><Relationship Id="rId7" Target="fonts/font7.fntdata" Type="http://schemas.openxmlformats.org/officeDocument/2006/relationships/font"/><Relationship Id="rId70" Target="slides/slide12.xml" Type="http://schemas.openxmlformats.org/officeDocument/2006/relationships/slide"/><Relationship Id="rId71" Target="slides/slide13.xml" Type="http://schemas.openxmlformats.org/officeDocument/2006/relationships/slide"/><Relationship Id="rId72" Target="slides/slide14.xml" Type="http://schemas.openxmlformats.org/officeDocument/2006/relationships/slide"/><Relationship Id="rId73" Target="slides/slide15.xml" Type="http://schemas.openxmlformats.org/officeDocument/2006/relationships/slide"/><Relationship Id="rId74" Target="slides/slide16.xml" Type="http://schemas.openxmlformats.org/officeDocument/2006/relationships/slide"/><Relationship Id="rId75" Target="slides/slide17.xml" Type="http://schemas.openxmlformats.org/officeDocument/2006/relationships/slide"/><Relationship Id="rId76" Target="slides/slide18.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svg>
</file>

<file path=ppt/media/image25.gif>
</file>

<file path=ppt/media/image26.png>
</file>

<file path=ppt/media/image27.png>
</file>

<file path=ppt/media/image28.svg>
</file>

<file path=ppt/media/image29.png>
</file>

<file path=ppt/media/image3.svg>
</file>

<file path=ppt/media/image30.png>
</file>

<file path=ppt/media/image31.svg>
</file>

<file path=ppt/media/image32.png>
</file>

<file path=ppt/media/image33.png>
</file>

<file path=ppt/media/image34.png>
</file>

<file path=ppt/media/image35.svg>
</file>

<file path=ppt/media/image4.jpeg>
</file>

<file path=ppt/media/image5.jpeg>
</file>

<file path=ppt/media/image6.png>
</file>

<file path=ppt/media/image7.jpe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9.pn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0.pn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1.pn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2.png" Type="http://schemas.openxmlformats.org/officeDocument/2006/relationships/image"/><Relationship Id="rId4" Target="../media/image23.png" Type="http://schemas.openxmlformats.org/officeDocument/2006/relationships/image"/><Relationship Id="rId5" Target="../media/image24.svg" Type="http://schemas.openxmlformats.org/officeDocument/2006/relationships/image"/><Relationship Id="rId6" Target="../media/image25.gif"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 Id="rId5" Target="../media/image28.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 Id="rId3" Target="../media/image30.png" Type="http://schemas.openxmlformats.org/officeDocument/2006/relationships/image"/><Relationship Id="rId4" Target="../media/image31.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2.png" Type="http://schemas.openxmlformats.org/officeDocument/2006/relationships/image"/><Relationship Id="rId4" Target="../media/image23.png" Type="http://schemas.openxmlformats.org/officeDocument/2006/relationships/image"/><Relationship Id="rId5" Target="../media/image24.sv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3.png" Type="http://schemas.openxmlformats.org/officeDocument/2006/relationships/image"/><Relationship Id="rId4" Target="../media/image34.png" Type="http://schemas.openxmlformats.org/officeDocument/2006/relationships/image"/><Relationship Id="rId5" Target="../media/image35.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jpeg" Type="http://schemas.openxmlformats.org/officeDocument/2006/relationships/image"/><Relationship Id="rId4" Target="../media/image5.jpeg" Type="http://schemas.openxmlformats.org/officeDocument/2006/relationships/image"/><Relationship Id="rId5" Target="../media/image6.png" Type="http://schemas.openxmlformats.org/officeDocument/2006/relationships/image"/><Relationship Id="rId6" Target="../media/image7.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png" Type="http://schemas.openxmlformats.org/officeDocument/2006/relationships/image"/><Relationship Id="rId4" Target="../media/image15.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85292" y="-387950"/>
            <a:ext cx="19458585" cy="11437628"/>
          </a:xfrm>
          <a:custGeom>
            <a:avLst/>
            <a:gdLst/>
            <a:ahLst/>
            <a:cxnLst/>
            <a:rect r="r" b="b" t="t" l="l"/>
            <a:pathLst>
              <a:path h="11437628" w="19458585">
                <a:moveTo>
                  <a:pt x="0" y="0"/>
                </a:moveTo>
                <a:lnTo>
                  <a:pt x="19458584" y="0"/>
                </a:lnTo>
                <a:lnTo>
                  <a:pt x="19458584" y="11437628"/>
                </a:lnTo>
                <a:lnTo>
                  <a:pt x="0" y="11437628"/>
                </a:lnTo>
                <a:lnTo>
                  <a:pt x="0" y="0"/>
                </a:lnTo>
                <a:close/>
              </a:path>
            </a:pathLst>
          </a:custGeom>
          <a:blipFill>
            <a:blip r:embed="rId2"/>
            <a:stretch>
              <a:fillRect l="0" t="-12813" r="-4367" b="-64744"/>
            </a:stretch>
          </a:blipFill>
        </p:spPr>
      </p:sp>
      <p:grpSp>
        <p:nvGrpSpPr>
          <p:cNvPr name="Group 3" id="3"/>
          <p:cNvGrpSpPr/>
          <p:nvPr/>
        </p:nvGrpSpPr>
        <p:grpSpPr>
          <a:xfrm rot="0">
            <a:off x="8996796" y="2951544"/>
            <a:ext cx="8771220" cy="4383913"/>
            <a:chOff x="0" y="0"/>
            <a:chExt cx="11694959" cy="5845217"/>
          </a:xfrm>
        </p:grpSpPr>
        <p:sp>
          <p:nvSpPr>
            <p:cNvPr name="TextBox 4" id="4"/>
            <p:cNvSpPr txBox="true"/>
            <p:nvPr/>
          </p:nvSpPr>
          <p:spPr>
            <a:xfrm rot="0">
              <a:off x="0" y="-66675"/>
              <a:ext cx="11694959" cy="4682528"/>
            </a:xfrm>
            <a:prstGeom prst="rect">
              <a:avLst/>
            </a:prstGeom>
          </p:spPr>
          <p:txBody>
            <a:bodyPr anchor="t" rtlCol="false" tIns="0" lIns="0" bIns="0" rIns="0">
              <a:spAutoFit/>
            </a:bodyPr>
            <a:lstStyle/>
            <a:p>
              <a:pPr>
                <a:lnSpc>
                  <a:spcPts val="13988"/>
                </a:lnSpc>
              </a:pPr>
              <a:r>
                <a:rPr lang="en-US" sz="11101">
                  <a:solidFill>
                    <a:srgbClr val="000000"/>
                  </a:solidFill>
                  <a:latin typeface="Neue Machina"/>
                </a:rPr>
                <a:t>Dolisty</a:t>
              </a:r>
            </a:p>
            <a:p>
              <a:pPr>
                <a:lnSpc>
                  <a:spcPts val="13988"/>
                </a:lnSpc>
              </a:pPr>
              <a:r>
                <a:rPr lang="en-US" sz="11101">
                  <a:solidFill>
                    <a:srgbClr val="000000"/>
                  </a:solidFill>
                  <a:latin typeface="Neue Machina"/>
                </a:rPr>
                <a:t>Application</a:t>
              </a:r>
            </a:p>
          </p:txBody>
        </p:sp>
        <p:sp>
          <p:nvSpPr>
            <p:cNvPr name="TextBox 5" id="5"/>
            <p:cNvSpPr txBox="true"/>
            <p:nvPr/>
          </p:nvSpPr>
          <p:spPr>
            <a:xfrm rot="0">
              <a:off x="0" y="5059087"/>
              <a:ext cx="11694959" cy="786130"/>
            </a:xfrm>
            <a:prstGeom prst="rect">
              <a:avLst/>
            </a:prstGeom>
          </p:spPr>
          <p:txBody>
            <a:bodyPr anchor="t" rtlCol="false" tIns="0" lIns="0" bIns="0" rIns="0">
              <a:spAutoFit/>
            </a:bodyPr>
            <a:lstStyle/>
            <a:p>
              <a:pPr>
                <a:lnSpc>
                  <a:spcPts val="5040"/>
                </a:lnSpc>
                <a:spcBef>
                  <a:spcPct val="0"/>
                </a:spcBef>
              </a:pPr>
              <a:r>
                <a:rPr lang="en-US" sz="3600">
                  <a:solidFill>
                    <a:srgbClr val="FFFFFF"/>
                  </a:solidFill>
                  <a:latin typeface="Nourd Light"/>
                </a:rPr>
                <a:t>From TechTesseract</a:t>
              </a:r>
            </a:p>
          </p:txBody>
        </p:sp>
      </p:grpSp>
      <p:sp>
        <p:nvSpPr>
          <p:cNvPr name="Freeform 6" id="6"/>
          <p:cNvSpPr/>
          <p:nvPr/>
        </p:nvSpPr>
        <p:spPr>
          <a:xfrm flipH="false" flipV="false" rot="0">
            <a:off x="1028700" y="2728668"/>
            <a:ext cx="6836640" cy="5204392"/>
          </a:xfrm>
          <a:custGeom>
            <a:avLst/>
            <a:gdLst/>
            <a:ahLst/>
            <a:cxnLst/>
            <a:rect r="r" b="b" t="t" l="l"/>
            <a:pathLst>
              <a:path h="5204392" w="6836640">
                <a:moveTo>
                  <a:pt x="0" y="0"/>
                </a:moveTo>
                <a:lnTo>
                  <a:pt x="6836640" y="0"/>
                </a:lnTo>
                <a:lnTo>
                  <a:pt x="6836640" y="5204392"/>
                </a:lnTo>
                <a:lnTo>
                  <a:pt x="0" y="52043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585292" y="-898215"/>
            <a:ext cx="19458585" cy="11437628"/>
          </a:xfrm>
          <a:custGeom>
            <a:avLst/>
            <a:gdLst/>
            <a:ahLst/>
            <a:cxnLst/>
            <a:rect r="r" b="b" t="t" l="l"/>
            <a:pathLst>
              <a:path h="11437628" w="19458585">
                <a:moveTo>
                  <a:pt x="0" y="0"/>
                </a:moveTo>
                <a:lnTo>
                  <a:pt x="19458584" y="0"/>
                </a:lnTo>
                <a:lnTo>
                  <a:pt x="19458584" y="11437628"/>
                </a:lnTo>
                <a:lnTo>
                  <a:pt x="0" y="11437628"/>
                </a:lnTo>
                <a:lnTo>
                  <a:pt x="0" y="0"/>
                </a:lnTo>
                <a:close/>
              </a:path>
            </a:pathLst>
          </a:custGeom>
          <a:blipFill>
            <a:blip r:embed="rId2"/>
            <a:stretch>
              <a:fillRect l="0" t="-12813" r="-4367" b="-64744"/>
            </a:stretch>
          </a:blipFill>
        </p:spPr>
      </p:sp>
      <p:sp>
        <p:nvSpPr>
          <p:cNvPr name="Freeform 3" id="3"/>
          <p:cNvSpPr/>
          <p:nvPr/>
        </p:nvSpPr>
        <p:spPr>
          <a:xfrm flipH="false" flipV="false" rot="0">
            <a:off x="3534469" y="2513468"/>
            <a:ext cx="10963370" cy="6193872"/>
          </a:xfrm>
          <a:custGeom>
            <a:avLst/>
            <a:gdLst/>
            <a:ahLst/>
            <a:cxnLst/>
            <a:rect r="r" b="b" t="t" l="l"/>
            <a:pathLst>
              <a:path h="6193872" w="10963370">
                <a:moveTo>
                  <a:pt x="0" y="0"/>
                </a:moveTo>
                <a:lnTo>
                  <a:pt x="10963370" y="0"/>
                </a:lnTo>
                <a:lnTo>
                  <a:pt x="10963370" y="6193873"/>
                </a:lnTo>
                <a:lnTo>
                  <a:pt x="0" y="6193873"/>
                </a:lnTo>
                <a:lnTo>
                  <a:pt x="0" y="0"/>
                </a:lnTo>
                <a:close/>
              </a:path>
            </a:pathLst>
          </a:custGeom>
          <a:blipFill>
            <a:blip r:embed="rId3"/>
            <a:stretch>
              <a:fillRect l="0" t="0" r="0" b="0"/>
            </a:stretch>
          </a:blipFill>
        </p:spPr>
      </p:sp>
      <p:sp>
        <p:nvSpPr>
          <p:cNvPr name="Freeform 4" id="4"/>
          <p:cNvSpPr/>
          <p:nvPr/>
        </p:nvSpPr>
        <p:spPr>
          <a:xfrm flipH="false" flipV="false" rot="-10800000">
            <a:off x="4119852" y="1788545"/>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9902876">
            <a:off x="14064795" y="1735754"/>
            <a:ext cx="1438305" cy="839447"/>
          </a:xfrm>
          <a:custGeom>
            <a:avLst/>
            <a:gdLst/>
            <a:ahLst/>
            <a:cxnLst/>
            <a:rect r="r" b="b" t="t" l="l"/>
            <a:pathLst>
              <a:path h="839447" w="1438305">
                <a:moveTo>
                  <a:pt x="0" y="0"/>
                </a:moveTo>
                <a:lnTo>
                  <a:pt x="1438304" y="0"/>
                </a:lnTo>
                <a:lnTo>
                  <a:pt x="1438304"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805069" y="457200"/>
            <a:ext cx="5416941" cy="1143000"/>
          </a:xfrm>
          <a:prstGeom prst="rect">
            <a:avLst/>
          </a:prstGeom>
        </p:spPr>
        <p:txBody>
          <a:bodyPr anchor="t" rtlCol="false" tIns="0" lIns="0" bIns="0" rIns="0">
            <a:spAutoFit/>
          </a:bodyPr>
          <a:lstStyle/>
          <a:p>
            <a:pPr>
              <a:lnSpc>
                <a:spcPts val="9000"/>
              </a:lnSpc>
            </a:pPr>
            <a:r>
              <a:rPr lang="en-US" sz="7500">
                <a:solidFill>
                  <a:srgbClr val="000000"/>
                </a:solidFill>
                <a:latin typeface="Paytone One"/>
              </a:rPr>
              <a:t>DAY PAGE</a:t>
            </a:r>
          </a:p>
        </p:txBody>
      </p:sp>
      <p:sp>
        <p:nvSpPr>
          <p:cNvPr name="TextBox 7" id="7"/>
          <p:cNvSpPr txBox="true"/>
          <p:nvPr/>
        </p:nvSpPr>
        <p:spPr>
          <a:xfrm rot="0">
            <a:off x="5590447" y="1434272"/>
            <a:ext cx="949881"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Views</a:t>
            </a:r>
          </a:p>
        </p:txBody>
      </p:sp>
      <p:sp>
        <p:nvSpPr>
          <p:cNvPr name="TextBox 8" id="8"/>
          <p:cNvSpPr txBox="true"/>
          <p:nvPr/>
        </p:nvSpPr>
        <p:spPr>
          <a:xfrm rot="0">
            <a:off x="15464966" y="1274195"/>
            <a:ext cx="1138833"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Setting</a:t>
            </a:r>
          </a:p>
        </p:txBody>
      </p:sp>
      <p:sp>
        <p:nvSpPr>
          <p:cNvPr name="Freeform 9" id="9"/>
          <p:cNvSpPr/>
          <p:nvPr/>
        </p:nvSpPr>
        <p:spPr>
          <a:xfrm flipH="true" flipV="false" rot="8177308">
            <a:off x="2669765" y="5558457"/>
            <a:ext cx="1788254" cy="1043690"/>
          </a:xfrm>
          <a:custGeom>
            <a:avLst/>
            <a:gdLst/>
            <a:ahLst/>
            <a:cxnLst/>
            <a:rect r="r" b="b" t="t" l="l"/>
            <a:pathLst>
              <a:path h="1043690" w="1788254">
                <a:moveTo>
                  <a:pt x="1788253" y="0"/>
                </a:moveTo>
                <a:lnTo>
                  <a:pt x="0" y="0"/>
                </a:lnTo>
                <a:lnTo>
                  <a:pt x="0" y="1043690"/>
                </a:lnTo>
                <a:lnTo>
                  <a:pt x="1788253" y="1043690"/>
                </a:lnTo>
                <a:lnTo>
                  <a:pt x="1788253"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161510" y="6180499"/>
            <a:ext cx="1316831"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Task list</a:t>
            </a:r>
          </a:p>
        </p:txBody>
      </p:sp>
      <p:sp>
        <p:nvSpPr>
          <p:cNvPr name="Freeform 11" id="11"/>
          <p:cNvSpPr/>
          <p:nvPr/>
        </p:nvSpPr>
        <p:spPr>
          <a:xfrm flipH="false" flipV="false" rot="-1542661">
            <a:off x="7757629" y="8760564"/>
            <a:ext cx="1228448" cy="716967"/>
          </a:xfrm>
          <a:custGeom>
            <a:avLst/>
            <a:gdLst/>
            <a:ahLst/>
            <a:cxnLst/>
            <a:rect r="r" b="b" t="t" l="l"/>
            <a:pathLst>
              <a:path h="716967" w="1228448">
                <a:moveTo>
                  <a:pt x="0" y="0"/>
                </a:moveTo>
                <a:lnTo>
                  <a:pt x="1228447" y="0"/>
                </a:lnTo>
                <a:lnTo>
                  <a:pt x="1228447" y="716967"/>
                </a:lnTo>
                <a:lnTo>
                  <a:pt x="0" y="71696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2" id="12"/>
          <p:cNvSpPr txBox="true"/>
          <p:nvPr/>
        </p:nvSpPr>
        <p:spPr>
          <a:xfrm rot="0">
            <a:off x="6002453" y="9422759"/>
            <a:ext cx="1879521"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Task details</a:t>
            </a:r>
          </a:p>
        </p:txBody>
      </p:sp>
      <p:sp>
        <p:nvSpPr>
          <p:cNvPr name="Freeform 13" id="13"/>
          <p:cNvSpPr/>
          <p:nvPr/>
        </p:nvSpPr>
        <p:spPr>
          <a:xfrm flipH="true" flipV="false" rot="-1542661">
            <a:off x="14193661" y="8171103"/>
            <a:ext cx="1228448" cy="716967"/>
          </a:xfrm>
          <a:custGeom>
            <a:avLst/>
            <a:gdLst/>
            <a:ahLst/>
            <a:cxnLst/>
            <a:rect r="r" b="b" t="t" l="l"/>
            <a:pathLst>
              <a:path h="716967" w="1228448">
                <a:moveTo>
                  <a:pt x="1228447" y="0"/>
                </a:moveTo>
                <a:lnTo>
                  <a:pt x="0" y="0"/>
                </a:lnTo>
                <a:lnTo>
                  <a:pt x="0" y="716966"/>
                </a:lnTo>
                <a:lnTo>
                  <a:pt x="1228447" y="716966"/>
                </a:lnTo>
                <a:lnTo>
                  <a:pt x="122844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4" id="14"/>
          <p:cNvSpPr txBox="true"/>
          <p:nvPr/>
        </p:nvSpPr>
        <p:spPr>
          <a:xfrm rot="0">
            <a:off x="15488904" y="8243836"/>
            <a:ext cx="1637586"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Pomodoro</a:t>
            </a:r>
          </a:p>
        </p:txBody>
      </p:sp>
      <p:sp>
        <p:nvSpPr>
          <p:cNvPr name="Freeform 15" id="15"/>
          <p:cNvSpPr/>
          <p:nvPr/>
        </p:nvSpPr>
        <p:spPr>
          <a:xfrm flipH="false" flipV="false" rot="-6679873">
            <a:off x="13620169" y="3533585"/>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14991889" y="4261522"/>
            <a:ext cx="1409700"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Navigate</a:t>
            </a:r>
          </a:p>
        </p:txBody>
      </p:sp>
      <p:sp>
        <p:nvSpPr>
          <p:cNvPr name="Freeform 17" id="17"/>
          <p:cNvSpPr/>
          <p:nvPr/>
        </p:nvSpPr>
        <p:spPr>
          <a:xfrm flipH="true" flipV="false" rot="8177308">
            <a:off x="2393235" y="3259646"/>
            <a:ext cx="1248460" cy="728647"/>
          </a:xfrm>
          <a:custGeom>
            <a:avLst/>
            <a:gdLst/>
            <a:ahLst/>
            <a:cxnLst/>
            <a:rect r="r" b="b" t="t" l="l"/>
            <a:pathLst>
              <a:path h="728647" w="1248460">
                <a:moveTo>
                  <a:pt x="1248460" y="0"/>
                </a:moveTo>
                <a:lnTo>
                  <a:pt x="0" y="0"/>
                </a:lnTo>
                <a:lnTo>
                  <a:pt x="0" y="728646"/>
                </a:lnTo>
                <a:lnTo>
                  <a:pt x="1248460" y="728646"/>
                </a:lnTo>
                <a:lnTo>
                  <a:pt x="12484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8" id="18"/>
          <p:cNvSpPr txBox="true"/>
          <p:nvPr/>
        </p:nvSpPr>
        <p:spPr>
          <a:xfrm rot="0">
            <a:off x="1357710" y="3667559"/>
            <a:ext cx="956786"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Today</a:t>
            </a:r>
          </a:p>
        </p:txBody>
      </p:sp>
      <p:sp>
        <p:nvSpPr>
          <p:cNvPr name="Freeform 19" id="19"/>
          <p:cNvSpPr/>
          <p:nvPr/>
        </p:nvSpPr>
        <p:spPr>
          <a:xfrm flipH="false" flipV="false" rot="9902876">
            <a:off x="9052051" y="2119960"/>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0" id="20"/>
          <p:cNvSpPr txBox="true"/>
          <p:nvPr/>
        </p:nvSpPr>
        <p:spPr>
          <a:xfrm rot="0">
            <a:off x="10406211" y="1662872"/>
            <a:ext cx="756285"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Date</a:t>
            </a:r>
          </a:p>
        </p:txBody>
      </p:sp>
      <p:sp>
        <p:nvSpPr>
          <p:cNvPr name="Freeform 21" id="21"/>
          <p:cNvSpPr/>
          <p:nvPr/>
        </p:nvSpPr>
        <p:spPr>
          <a:xfrm flipH="false" flipV="false" rot="-7938640">
            <a:off x="13778687" y="5574963"/>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2" id="22"/>
          <p:cNvSpPr txBox="true"/>
          <p:nvPr/>
        </p:nvSpPr>
        <p:spPr>
          <a:xfrm rot="0">
            <a:off x="15292325" y="6072249"/>
            <a:ext cx="1379220"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Weather</a:t>
            </a:r>
          </a:p>
        </p:txBody>
      </p:sp>
      <p:sp>
        <p:nvSpPr>
          <p:cNvPr name="Freeform 23" id="23"/>
          <p:cNvSpPr/>
          <p:nvPr/>
        </p:nvSpPr>
        <p:spPr>
          <a:xfrm flipH="false" flipV="true" rot="5892121">
            <a:off x="6897228" y="2637411"/>
            <a:ext cx="1969490" cy="1149466"/>
          </a:xfrm>
          <a:custGeom>
            <a:avLst/>
            <a:gdLst/>
            <a:ahLst/>
            <a:cxnLst/>
            <a:rect r="r" b="b" t="t" l="l"/>
            <a:pathLst>
              <a:path h="1149466" w="1969490">
                <a:moveTo>
                  <a:pt x="0" y="1149465"/>
                </a:moveTo>
                <a:lnTo>
                  <a:pt x="1969490" y="1149465"/>
                </a:lnTo>
                <a:lnTo>
                  <a:pt x="1969490" y="0"/>
                </a:lnTo>
                <a:lnTo>
                  <a:pt x="0" y="0"/>
                </a:lnTo>
                <a:lnTo>
                  <a:pt x="0" y="114946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4" id="24"/>
          <p:cNvSpPr txBox="true"/>
          <p:nvPr/>
        </p:nvSpPr>
        <p:spPr>
          <a:xfrm rot="0">
            <a:off x="7450547" y="1731395"/>
            <a:ext cx="1842611"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Create Task</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798596" y="-974058"/>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sp>
        <p:nvSpPr>
          <p:cNvPr name="Freeform 3" id="3"/>
          <p:cNvSpPr/>
          <p:nvPr/>
        </p:nvSpPr>
        <p:spPr>
          <a:xfrm flipH="false" flipV="false" rot="0">
            <a:off x="3435833" y="2682304"/>
            <a:ext cx="11168005" cy="6367626"/>
          </a:xfrm>
          <a:custGeom>
            <a:avLst/>
            <a:gdLst/>
            <a:ahLst/>
            <a:cxnLst/>
            <a:rect r="r" b="b" t="t" l="l"/>
            <a:pathLst>
              <a:path h="6367626" w="11168005">
                <a:moveTo>
                  <a:pt x="0" y="0"/>
                </a:moveTo>
                <a:lnTo>
                  <a:pt x="11168004" y="0"/>
                </a:lnTo>
                <a:lnTo>
                  <a:pt x="11168004" y="6367626"/>
                </a:lnTo>
                <a:lnTo>
                  <a:pt x="0" y="6367626"/>
                </a:lnTo>
                <a:lnTo>
                  <a:pt x="0" y="0"/>
                </a:lnTo>
                <a:close/>
              </a:path>
            </a:pathLst>
          </a:custGeom>
          <a:blipFill>
            <a:blip r:embed="rId3"/>
            <a:stretch>
              <a:fillRect l="0" t="0" r="0" b="0"/>
            </a:stretch>
          </a:blipFill>
        </p:spPr>
      </p:sp>
      <p:sp>
        <p:nvSpPr>
          <p:cNvPr name="Freeform 4" id="4"/>
          <p:cNvSpPr/>
          <p:nvPr/>
        </p:nvSpPr>
        <p:spPr>
          <a:xfrm flipH="false" flipV="false" rot="10563090">
            <a:off x="4925963" y="1877324"/>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9902876">
            <a:off x="14140460" y="1851109"/>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1542661">
            <a:off x="14245389" y="8519529"/>
            <a:ext cx="1228448" cy="716967"/>
          </a:xfrm>
          <a:custGeom>
            <a:avLst/>
            <a:gdLst/>
            <a:ahLst/>
            <a:cxnLst/>
            <a:rect r="r" b="b" t="t" l="l"/>
            <a:pathLst>
              <a:path h="716967" w="1228448">
                <a:moveTo>
                  <a:pt x="1228447" y="0"/>
                </a:moveTo>
                <a:lnTo>
                  <a:pt x="0" y="0"/>
                </a:lnTo>
                <a:lnTo>
                  <a:pt x="0" y="716966"/>
                </a:lnTo>
                <a:lnTo>
                  <a:pt x="1228447" y="716966"/>
                </a:lnTo>
                <a:lnTo>
                  <a:pt x="122844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9902876">
            <a:off x="9103779" y="2468386"/>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7938640">
            <a:off x="14285359" y="6009004"/>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805069" y="457200"/>
            <a:ext cx="5685299" cy="1143000"/>
          </a:xfrm>
          <a:prstGeom prst="rect">
            <a:avLst/>
          </a:prstGeom>
        </p:spPr>
        <p:txBody>
          <a:bodyPr anchor="t" rtlCol="false" tIns="0" lIns="0" bIns="0" rIns="0">
            <a:spAutoFit/>
          </a:bodyPr>
          <a:lstStyle/>
          <a:p>
            <a:pPr>
              <a:lnSpc>
                <a:spcPts val="9000"/>
              </a:lnSpc>
            </a:pPr>
            <a:r>
              <a:rPr lang="en-US" sz="7500">
                <a:solidFill>
                  <a:srgbClr val="000000"/>
                </a:solidFill>
                <a:latin typeface="Paytone One"/>
              </a:rPr>
              <a:t>WEEK PAGE</a:t>
            </a:r>
          </a:p>
        </p:txBody>
      </p:sp>
      <p:sp>
        <p:nvSpPr>
          <p:cNvPr name="TextBox 10" id="10"/>
          <p:cNvSpPr txBox="true"/>
          <p:nvPr/>
        </p:nvSpPr>
        <p:spPr>
          <a:xfrm rot="0">
            <a:off x="6391463" y="1543050"/>
            <a:ext cx="949881"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Views</a:t>
            </a:r>
          </a:p>
        </p:txBody>
      </p:sp>
      <p:sp>
        <p:nvSpPr>
          <p:cNvPr name="TextBox 11" id="11"/>
          <p:cNvSpPr txBox="true"/>
          <p:nvPr/>
        </p:nvSpPr>
        <p:spPr>
          <a:xfrm rot="0">
            <a:off x="15540632" y="1314450"/>
            <a:ext cx="1138833"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Setting</a:t>
            </a:r>
          </a:p>
        </p:txBody>
      </p:sp>
      <p:sp>
        <p:nvSpPr>
          <p:cNvPr name="TextBox 12" id="12"/>
          <p:cNvSpPr txBox="true"/>
          <p:nvPr/>
        </p:nvSpPr>
        <p:spPr>
          <a:xfrm rot="0">
            <a:off x="15540632" y="8592262"/>
            <a:ext cx="1637586"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Pomodoro</a:t>
            </a:r>
          </a:p>
        </p:txBody>
      </p:sp>
      <p:sp>
        <p:nvSpPr>
          <p:cNvPr name="TextBox 13" id="13"/>
          <p:cNvSpPr txBox="true"/>
          <p:nvPr/>
        </p:nvSpPr>
        <p:spPr>
          <a:xfrm rot="0">
            <a:off x="10457939" y="2011298"/>
            <a:ext cx="756285"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Date</a:t>
            </a:r>
          </a:p>
        </p:txBody>
      </p:sp>
      <p:sp>
        <p:nvSpPr>
          <p:cNvPr name="TextBox 14" id="14"/>
          <p:cNvSpPr txBox="true"/>
          <p:nvPr/>
        </p:nvSpPr>
        <p:spPr>
          <a:xfrm rot="0">
            <a:off x="15830192" y="6506290"/>
            <a:ext cx="1316831"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Task list</a:t>
            </a:r>
          </a:p>
        </p:txBody>
      </p:sp>
      <p:sp>
        <p:nvSpPr>
          <p:cNvPr name="Freeform 15" id="15"/>
          <p:cNvSpPr/>
          <p:nvPr/>
        </p:nvSpPr>
        <p:spPr>
          <a:xfrm flipH="true" flipV="false" rot="8379367">
            <a:off x="2315453" y="3048043"/>
            <a:ext cx="1438305" cy="839447"/>
          </a:xfrm>
          <a:custGeom>
            <a:avLst/>
            <a:gdLst/>
            <a:ahLst/>
            <a:cxnLst/>
            <a:rect r="r" b="b" t="t" l="l"/>
            <a:pathLst>
              <a:path h="839447" w="1438305">
                <a:moveTo>
                  <a:pt x="1438305" y="0"/>
                </a:moveTo>
                <a:lnTo>
                  <a:pt x="0" y="0"/>
                </a:lnTo>
                <a:lnTo>
                  <a:pt x="0" y="839447"/>
                </a:lnTo>
                <a:lnTo>
                  <a:pt x="1438305" y="839447"/>
                </a:lnTo>
                <a:lnTo>
                  <a:pt x="1438305"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805069" y="3422021"/>
            <a:ext cx="1409700"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Navigate</a:t>
            </a:r>
          </a:p>
        </p:txBody>
      </p:sp>
      <p:sp>
        <p:nvSpPr>
          <p:cNvPr name="Freeform 17" id="17"/>
          <p:cNvSpPr/>
          <p:nvPr/>
        </p:nvSpPr>
        <p:spPr>
          <a:xfrm flipH="false" flipV="false" rot="-9232151">
            <a:off x="14245416" y="3402040"/>
            <a:ext cx="1223695" cy="714193"/>
          </a:xfrm>
          <a:custGeom>
            <a:avLst/>
            <a:gdLst/>
            <a:ahLst/>
            <a:cxnLst/>
            <a:rect r="r" b="b" t="t" l="l"/>
            <a:pathLst>
              <a:path h="714193" w="1223695">
                <a:moveTo>
                  <a:pt x="0" y="0"/>
                </a:moveTo>
                <a:lnTo>
                  <a:pt x="1223695" y="0"/>
                </a:lnTo>
                <a:lnTo>
                  <a:pt x="1223695" y="714193"/>
                </a:lnTo>
                <a:lnTo>
                  <a:pt x="0" y="71419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8" id="18"/>
          <p:cNvSpPr txBox="true"/>
          <p:nvPr/>
        </p:nvSpPr>
        <p:spPr>
          <a:xfrm rot="0">
            <a:off x="15606289" y="3410616"/>
            <a:ext cx="1767126"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Create task</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741834" y="-575314"/>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sp>
        <p:nvSpPr>
          <p:cNvPr name="Freeform 3" id="3"/>
          <p:cNvSpPr/>
          <p:nvPr/>
        </p:nvSpPr>
        <p:spPr>
          <a:xfrm flipH="false" flipV="false" rot="0">
            <a:off x="3215706" y="2406988"/>
            <a:ext cx="11500943" cy="6552466"/>
          </a:xfrm>
          <a:custGeom>
            <a:avLst/>
            <a:gdLst/>
            <a:ahLst/>
            <a:cxnLst/>
            <a:rect r="r" b="b" t="t" l="l"/>
            <a:pathLst>
              <a:path h="6552466" w="11500943">
                <a:moveTo>
                  <a:pt x="0" y="0"/>
                </a:moveTo>
                <a:lnTo>
                  <a:pt x="11500943" y="0"/>
                </a:lnTo>
                <a:lnTo>
                  <a:pt x="11500943" y="6552466"/>
                </a:lnTo>
                <a:lnTo>
                  <a:pt x="0" y="6552466"/>
                </a:lnTo>
                <a:lnTo>
                  <a:pt x="0" y="0"/>
                </a:lnTo>
                <a:close/>
              </a:path>
            </a:pathLst>
          </a:custGeom>
          <a:blipFill>
            <a:blip r:embed="rId3"/>
            <a:stretch>
              <a:fillRect l="0" t="0" r="0" b="0"/>
            </a:stretch>
          </a:blipFill>
        </p:spPr>
      </p:sp>
      <p:sp>
        <p:nvSpPr>
          <p:cNvPr name="Freeform 4" id="4"/>
          <p:cNvSpPr/>
          <p:nvPr/>
        </p:nvSpPr>
        <p:spPr>
          <a:xfrm flipH="false" flipV="false" rot="-10464355">
            <a:off x="5911736" y="1820433"/>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9902876">
            <a:off x="14189192" y="1730166"/>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1542661">
            <a:off x="14563286" y="8600971"/>
            <a:ext cx="1228448" cy="716967"/>
          </a:xfrm>
          <a:custGeom>
            <a:avLst/>
            <a:gdLst/>
            <a:ahLst/>
            <a:cxnLst/>
            <a:rect r="r" b="b" t="t" l="l"/>
            <a:pathLst>
              <a:path h="716967" w="1228448">
                <a:moveTo>
                  <a:pt x="1228448" y="0"/>
                </a:moveTo>
                <a:lnTo>
                  <a:pt x="0" y="0"/>
                </a:lnTo>
                <a:lnTo>
                  <a:pt x="0" y="716966"/>
                </a:lnTo>
                <a:lnTo>
                  <a:pt x="1228448" y="716966"/>
                </a:lnTo>
                <a:lnTo>
                  <a:pt x="122844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9902876">
            <a:off x="9362889" y="2286920"/>
            <a:ext cx="1812412" cy="1057789"/>
          </a:xfrm>
          <a:custGeom>
            <a:avLst/>
            <a:gdLst/>
            <a:ahLst/>
            <a:cxnLst/>
            <a:rect r="r" b="b" t="t" l="l"/>
            <a:pathLst>
              <a:path h="1057789" w="1812412">
                <a:moveTo>
                  <a:pt x="0" y="0"/>
                </a:moveTo>
                <a:lnTo>
                  <a:pt x="1812412" y="0"/>
                </a:lnTo>
                <a:lnTo>
                  <a:pt x="1812412" y="1057789"/>
                </a:lnTo>
                <a:lnTo>
                  <a:pt x="0" y="105778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7938640">
            <a:off x="14634451" y="5694673"/>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8379367">
            <a:off x="2107072" y="2912290"/>
            <a:ext cx="1438305" cy="839447"/>
          </a:xfrm>
          <a:custGeom>
            <a:avLst/>
            <a:gdLst/>
            <a:ahLst/>
            <a:cxnLst/>
            <a:rect r="r" b="b" t="t" l="l"/>
            <a:pathLst>
              <a:path h="839447" w="1438305">
                <a:moveTo>
                  <a:pt x="1438305" y="0"/>
                </a:moveTo>
                <a:lnTo>
                  <a:pt x="0" y="0"/>
                </a:lnTo>
                <a:lnTo>
                  <a:pt x="0" y="839447"/>
                </a:lnTo>
                <a:lnTo>
                  <a:pt x="1438305" y="839447"/>
                </a:lnTo>
                <a:lnTo>
                  <a:pt x="1438305"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808306" y="371351"/>
            <a:ext cx="6539533" cy="1143000"/>
          </a:xfrm>
          <a:prstGeom prst="rect">
            <a:avLst/>
          </a:prstGeom>
        </p:spPr>
        <p:txBody>
          <a:bodyPr anchor="t" rtlCol="false" tIns="0" lIns="0" bIns="0" rIns="0">
            <a:spAutoFit/>
          </a:bodyPr>
          <a:lstStyle/>
          <a:p>
            <a:pPr>
              <a:lnSpc>
                <a:spcPts val="9000"/>
              </a:lnSpc>
            </a:pPr>
            <a:r>
              <a:rPr lang="en-US" sz="7500">
                <a:solidFill>
                  <a:srgbClr val="000000"/>
                </a:solidFill>
                <a:latin typeface="Paytone One"/>
              </a:rPr>
              <a:t>MONTH PAGE</a:t>
            </a:r>
          </a:p>
        </p:txBody>
      </p:sp>
      <p:sp>
        <p:nvSpPr>
          <p:cNvPr name="TextBox 11" id="11"/>
          <p:cNvSpPr txBox="true"/>
          <p:nvPr/>
        </p:nvSpPr>
        <p:spPr>
          <a:xfrm rot="0">
            <a:off x="7387530" y="1613743"/>
            <a:ext cx="949881"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Views</a:t>
            </a:r>
          </a:p>
        </p:txBody>
      </p:sp>
      <p:sp>
        <p:nvSpPr>
          <p:cNvPr name="TextBox 12" id="12"/>
          <p:cNvSpPr txBox="true"/>
          <p:nvPr/>
        </p:nvSpPr>
        <p:spPr>
          <a:xfrm rot="0">
            <a:off x="15589364" y="1268607"/>
            <a:ext cx="1138833"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Setting</a:t>
            </a:r>
          </a:p>
        </p:txBody>
      </p:sp>
      <p:sp>
        <p:nvSpPr>
          <p:cNvPr name="TextBox 13" id="13"/>
          <p:cNvSpPr txBox="true"/>
          <p:nvPr/>
        </p:nvSpPr>
        <p:spPr>
          <a:xfrm rot="0">
            <a:off x="15858529" y="8673704"/>
            <a:ext cx="1637586"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Pomodoro</a:t>
            </a:r>
          </a:p>
        </p:txBody>
      </p:sp>
      <p:sp>
        <p:nvSpPr>
          <p:cNvPr name="TextBox 14" id="14"/>
          <p:cNvSpPr txBox="true"/>
          <p:nvPr/>
        </p:nvSpPr>
        <p:spPr>
          <a:xfrm rot="0">
            <a:off x="11052614" y="1756759"/>
            <a:ext cx="852130" cy="571365"/>
          </a:xfrm>
          <a:prstGeom prst="rect">
            <a:avLst/>
          </a:prstGeom>
        </p:spPr>
        <p:txBody>
          <a:bodyPr anchor="t" rtlCol="false" tIns="0" lIns="0" bIns="0" rIns="0">
            <a:spAutoFit/>
          </a:bodyPr>
          <a:lstStyle/>
          <a:p>
            <a:pPr algn="ctr">
              <a:lnSpc>
                <a:spcPts val="4732"/>
              </a:lnSpc>
            </a:pPr>
            <a:r>
              <a:rPr lang="en-US" sz="3380">
                <a:solidFill>
                  <a:srgbClr val="000000"/>
                </a:solidFill>
                <a:latin typeface="Faustina"/>
              </a:rPr>
              <a:t>Date</a:t>
            </a:r>
          </a:p>
        </p:txBody>
      </p:sp>
      <p:sp>
        <p:nvSpPr>
          <p:cNvPr name="TextBox 15" id="15"/>
          <p:cNvSpPr txBox="true"/>
          <p:nvPr/>
        </p:nvSpPr>
        <p:spPr>
          <a:xfrm rot="0">
            <a:off x="16179284" y="6191958"/>
            <a:ext cx="1316831"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Task list</a:t>
            </a:r>
          </a:p>
        </p:txBody>
      </p:sp>
      <p:sp>
        <p:nvSpPr>
          <p:cNvPr name="TextBox 16" id="16"/>
          <p:cNvSpPr txBox="true"/>
          <p:nvPr/>
        </p:nvSpPr>
        <p:spPr>
          <a:xfrm rot="0">
            <a:off x="596688" y="3286268"/>
            <a:ext cx="1409700"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Navigate</a:t>
            </a:r>
          </a:p>
        </p:txBody>
      </p:sp>
      <p:sp>
        <p:nvSpPr>
          <p:cNvPr name="Freeform 17" id="17"/>
          <p:cNvSpPr/>
          <p:nvPr/>
        </p:nvSpPr>
        <p:spPr>
          <a:xfrm flipH="false" flipV="false" rot="-9232151">
            <a:off x="14563313" y="3214921"/>
            <a:ext cx="1223695" cy="714193"/>
          </a:xfrm>
          <a:custGeom>
            <a:avLst/>
            <a:gdLst/>
            <a:ahLst/>
            <a:cxnLst/>
            <a:rect r="r" b="b" t="t" l="l"/>
            <a:pathLst>
              <a:path h="714193" w="1223695">
                <a:moveTo>
                  <a:pt x="0" y="0"/>
                </a:moveTo>
                <a:lnTo>
                  <a:pt x="1223695" y="0"/>
                </a:lnTo>
                <a:lnTo>
                  <a:pt x="1223695" y="714193"/>
                </a:lnTo>
                <a:lnTo>
                  <a:pt x="0" y="71419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8" id="18"/>
          <p:cNvSpPr txBox="true"/>
          <p:nvPr/>
        </p:nvSpPr>
        <p:spPr>
          <a:xfrm rot="0">
            <a:off x="15924186" y="3223497"/>
            <a:ext cx="1767126"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Create task</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316935" y="-418772"/>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sp>
        <p:nvSpPr>
          <p:cNvPr name="Freeform 3" id="3"/>
          <p:cNvSpPr/>
          <p:nvPr/>
        </p:nvSpPr>
        <p:spPr>
          <a:xfrm flipH="false" flipV="false" rot="0">
            <a:off x="2256873" y="2718304"/>
            <a:ext cx="12152617" cy="6418213"/>
          </a:xfrm>
          <a:custGeom>
            <a:avLst/>
            <a:gdLst/>
            <a:ahLst/>
            <a:cxnLst/>
            <a:rect r="r" b="b" t="t" l="l"/>
            <a:pathLst>
              <a:path h="6418213" w="12152617">
                <a:moveTo>
                  <a:pt x="0" y="0"/>
                </a:moveTo>
                <a:lnTo>
                  <a:pt x="12152618" y="0"/>
                </a:lnTo>
                <a:lnTo>
                  <a:pt x="12152618" y="6418213"/>
                </a:lnTo>
                <a:lnTo>
                  <a:pt x="0" y="6418213"/>
                </a:lnTo>
                <a:lnTo>
                  <a:pt x="0" y="0"/>
                </a:lnTo>
                <a:close/>
              </a:path>
            </a:pathLst>
          </a:custGeom>
          <a:blipFill>
            <a:blip r:embed="rId3"/>
            <a:stretch>
              <a:fillRect l="0" t="0" r="0" b="0"/>
            </a:stretch>
          </a:blipFill>
        </p:spPr>
      </p:sp>
      <p:sp>
        <p:nvSpPr>
          <p:cNvPr name="Freeform 4" id="4"/>
          <p:cNvSpPr/>
          <p:nvPr/>
        </p:nvSpPr>
        <p:spPr>
          <a:xfrm flipH="false" flipV="false" rot="10072665">
            <a:off x="5987199" y="1910863"/>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9902876">
            <a:off x="8587270" y="2444562"/>
            <a:ext cx="1812412" cy="1057789"/>
          </a:xfrm>
          <a:custGeom>
            <a:avLst/>
            <a:gdLst/>
            <a:ahLst/>
            <a:cxnLst/>
            <a:rect r="r" b="b" t="t" l="l"/>
            <a:pathLst>
              <a:path h="1057789" w="1812412">
                <a:moveTo>
                  <a:pt x="0" y="0"/>
                </a:moveTo>
                <a:lnTo>
                  <a:pt x="1812412" y="0"/>
                </a:lnTo>
                <a:lnTo>
                  <a:pt x="1812412" y="1057789"/>
                </a:lnTo>
                <a:lnTo>
                  <a:pt x="0" y="105778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7938640">
            <a:off x="14268487" y="5516333"/>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808306" y="371351"/>
            <a:ext cx="6539533" cy="1143000"/>
          </a:xfrm>
          <a:prstGeom prst="rect">
            <a:avLst/>
          </a:prstGeom>
        </p:spPr>
        <p:txBody>
          <a:bodyPr anchor="t" rtlCol="false" tIns="0" lIns="0" bIns="0" rIns="0">
            <a:spAutoFit/>
          </a:bodyPr>
          <a:lstStyle/>
          <a:p>
            <a:pPr>
              <a:lnSpc>
                <a:spcPts val="9000"/>
              </a:lnSpc>
            </a:pPr>
            <a:r>
              <a:rPr lang="en-US" sz="7500">
                <a:solidFill>
                  <a:srgbClr val="000000"/>
                </a:solidFill>
                <a:latin typeface="Paytone One"/>
              </a:rPr>
              <a:t>YEAR PAGE</a:t>
            </a:r>
          </a:p>
        </p:txBody>
      </p:sp>
      <p:sp>
        <p:nvSpPr>
          <p:cNvPr name="TextBox 8" id="8"/>
          <p:cNvSpPr txBox="true"/>
          <p:nvPr/>
        </p:nvSpPr>
        <p:spPr>
          <a:xfrm rot="0">
            <a:off x="7382040" y="1457201"/>
            <a:ext cx="949881"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Views</a:t>
            </a:r>
          </a:p>
        </p:txBody>
      </p:sp>
      <p:sp>
        <p:nvSpPr>
          <p:cNvPr name="TextBox 9" id="9"/>
          <p:cNvSpPr txBox="true"/>
          <p:nvPr/>
        </p:nvSpPr>
        <p:spPr>
          <a:xfrm rot="0">
            <a:off x="10265496" y="1914401"/>
            <a:ext cx="1411843" cy="571365"/>
          </a:xfrm>
          <a:prstGeom prst="rect">
            <a:avLst/>
          </a:prstGeom>
        </p:spPr>
        <p:txBody>
          <a:bodyPr anchor="t" rtlCol="false" tIns="0" lIns="0" bIns="0" rIns="0">
            <a:spAutoFit/>
          </a:bodyPr>
          <a:lstStyle/>
          <a:p>
            <a:pPr algn="ctr">
              <a:lnSpc>
                <a:spcPts val="4732"/>
              </a:lnSpc>
            </a:pPr>
            <a:r>
              <a:rPr lang="en-US" sz="3380">
                <a:solidFill>
                  <a:srgbClr val="000000"/>
                </a:solidFill>
                <a:latin typeface="Faustina"/>
              </a:rPr>
              <a:t>Months</a:t>
            </a:r>
          </a:p>
        </p:txBody>
      </p:sp>
      <p:sp>
        <p:nvSpPr>
          <p:cNvPr name="TextBox 10" id="10"/>
          <p:cNvSpPr txBox="true"/>
          <p:nvPr/>
        </p:nvSpPr>
        <p:spPr>
          <a:xfrm rot="0">
            <a:off x="15816773" y="6013619"/>
            <a:ext cx="1309926"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Goal list</a:t>
            </a:r>
          </a:p>
        </p:txBody>
      </p:sp>
      <p:sp>
        <p:nvSpPr>
          <p:cNvPr name="Freeform 11" id="11"/>
          <p:cNvSpPr/>
          <p:nvPr/>
        </p:nvSpPr>
        <p:spPr>
          <a:xfrm flipH="false" flipV="false" rot="-9533699">
            <a:off x="13917459" y="2973955"/>
            <a:ext cx="1438305" cy="839447"/>
          </a:xfrm>
          <a:custGeom>
            <a:avLst/>
            <a:gdLst/>
            <a:ahLst/>
            <a:cxnLst/>
            <a:rect r="r" b="b" t="t" l="l"/>
            <a:pathLst>
              <a:path h="839447" w="1438305">
                <a:moveTo>
                  <a:pt x="0" y="0"/>
                </a:moveTo>
                <a:lnTo>
                  <a:pt x="1438305" y="0"/>
                </a:lnTo>
                <a:lnTo>
                  <a:pt x="1438305" y="839447"/>
                </a:lnTo>
                <a:lnTo>
                  <a:pt x="0" y="8394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2" id="12"/>
          <p:cNvSpPr txBox="true"/>
          <p:nvPr/>
        </p:nvSpPr>
        <p:spPr>
          <a:xfrm rot="0">
            <a:off x="15524493" y="3077410"/>
            <a:ext cx="1409700"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Navigate</a:t>
            </a:r>
          </a:p>
        </p:txBody>
      </p:sp>
      <p:sp>
        <p:nvSpPr>
          <p:cNvPr name="Freeform 13" id="13"/>
          <p:cNvSpPr/>
          <p:nvPr/>
        </p:nvSpPr>
        <p:spPr>
          <a:xfrm flipH="false" flipV="false" rot="-9232151">
            <a:off x="14127250" y="3828367"/>
            <a:ext cx="1212802" cy="707835"/>
          </a:xfrm>
          <a:custGeom>
            <a:avLst/>
            <a:gdLst/>
            <a:ahLst/>
            <a:cxnLst/>
            <a:rect r="r" b="b" t="t" l="l"/>
            <a:pathLst>
              <a:path h="707835" w="1212802">
                <a:moveTo>
                  <a:pt x="0" y="0"/>
                </a:moveTo>
                <a:lnTo>
                  <a:pt x="1212802" y="0"/>
                </a:lnTo>
                <a:lnTo>
                  <a:pt x="1212802" y="707835"/>
                </a:lnTo>
                <a:lnTo>
                  <a:pt x="0" y="7078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4" id="14"/>
          <p:cNvSpPr txBox="true"/>
          <p:nvPr/>
        </p:nvSpPr>
        <p:spPr>
          <a:xfrm rot="0">
            <a:off x="15493722" y="3896534"/>
            <a:ext cx="1765578" cy="514350"/>
          </a:xfrm>
          <a:prstGeom prst="rect">
            <a:avLst/>
          </a:prstGeom>
        </p:spPr>
        <p:txBody>
          <a:bodyPr anchor="t" rtlCol="false" tIns="0" lIns="0" bIns="0" rIns="0">
            <a:spAutoFit/>
          </a:bodyPr>
          <a:lstStyle/>
          <a:p>
            <a:pPr algn="ctr">
              <a:lnSpc>
                <a:spcPts val="4200"/>
              </a:lnSpc>
            </a:pPr>
            <a:r>
              <a:rPr lang="en-US" sz="3000">
                <a:solidFill>
                  <a:srgbClr val="000000"/>
                </a:solidFill>
                <a:latin typeface="Faustina"/>
              </a:rPr>
              <a:t>Create goal</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316935" y="-418772"/>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sp>
        <p:nvSpPr>
          <p:cNvPr name="Freeform 3" id="3"/>
          <p:cNvSpPr/>
          <p:nvPr/>
        </p:nvSpPr>
        <p:spPr>
          <a:xfrm flipH="false" flipV="false" rot="0">
            <a:off x="2733754" y="1985364"/>
            <a:ext cx="12368544" cy="6973113"/>
          </a:xfrm>
          <a:custGeom>
            <a:avLst/>
            <a:gdLst/>
            <a:ahLst/>
            <a:cxnLst/>
            <a:rect r="r" b="b" t="t" l="l"/>
            <a:pathLst>
              <a:path h="6973113" w="12368544">
                <a:moveTo>
                  <a:pt x="0" y="0"/>
                </a:moveTo>
                <a:lnTo>
                  <a:pt x="12368544" y="0"/>
                </a:lnTo>
                <a:lnTo>
                  <a:pt x="12368544" y="6973113"/>
                </a:lnTo>
                <a:lnTo>
                  <a:pt x="0" y="6973113"/>
                </a:lnTo>
                <a:lnTo>
                  <a:pt x="0" y="0"/>
                </a:lnTo>
                <a:close/>
              </a:path>
            </a:pathLst>
          </a:custGeom>
          <a:blipFill>
            <a:blip r:embed="rId3"/>
            <a:stretch>
              <a:fillRect l="0" t="0" r="0" b="0"/>
            </a:stretch>
          </a:blipFill>
        </p:spPr>
      </p:sp>
      <p:sp>
        <p:nvSpPr>
          <p:cNvPr name="Freeform 4" id="4"/>
          <p:cNvSpPr/>
          <p:nvPr/>
        </p:nvSpPr>
        <p:spPr>
          <a:xfrm flipH="true" flipV="false" rot="8447561">
            <a:off x="1929061" y="4601197"/>
            <a:ext cx="1082867" cy="632001"/>
          </a:xfrm>
          <a:custGeom>
            <a:avLst/>
            <a:gdLst/>
            <a:ahLst/>
            <a:cxnLst/>
            <a:rect r="r" b="b" t="t" l="l"/>
            <a:pathLst>
              <a:path h="632001" w="1082867">
                <a:moveTo>
                  <a:pt x="1082867" y="0"/>
                </a:moveTo>
                <a:lnTo>
                  <a:pt x="0" y="0"/>
                </a:lnTo>
                <a:lnTo>
                  <a:pt x="0" y="632001"/>
                </a:lnTo>
                <a:lnTo>
                  <a:pt x="1082867" y="632001"/>
                </a:lnTo>
                <a:lnTo>
                  <a:pt x="108286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7973236">
            <a:off x="1910412" y="5351918"/>
            <a:ext cx="1094555" cy="638822"/>
          </a:xfrm>
          <a:custGeom>
            <a:avLst/>
            <a:gdLst/>
            <a:ahLst/>
            <a:cxnLst/>
            <a:rect r="r" b="b" t="t" l="l"/>
            <a:pathLst>
              <a:path h="638822" w="1094555">
                <a:moveTo>
                  <a:pt x="1094555" y="0"/>
                </a:moveTo>
                <a:lnTo>
                  <a:pt x="0" y="0"/>
                </a:lnTo>
                <a:lnTo>
                  <a:pt x="0" y="638822"/>
                </a:lnTo>
                <a:lnTo>
                  <a:pt x="1094555" y="638822"/>
                </a:lnTo>
                <a:lnTo>
                  <a:pt x="1094555"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9209999">
            <a:off x="14717584" y="3701001"/>
            <a:ext cx="1082867" cy="632001"/>
          </a:xfrm>
          <a:custGeom>
            <a:avLst/>
            <a:gdLst/>
            <a:ahLst/>
            <a:cxnLst/>
            <a:rect r="r" b="b" t="t" l="l"/>
            <a:pathLst>
              <a:path h="632001" w="1082867">
                <a:moveTo>
                  <a:pt x="0" y="0"/>
                </a:moveTo>
                <a:lnTo>
                  <a:pt x="1082867" y="0"/>
                </a:lnTo>
                <a:lnTo>
                  <a:pt x="1082867" y="632000"/>
                </a:lnTo>
                <a:lnTo>
                  <a:pt x="0" y="6320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9209999">
            <a:off x="14717584" y="4663924"/>
            <a:ext cx="1082867" cy="632001"/>
          </a:xfrm>
          <a:custGeom>
            <a:avLst/>
            <a:gdLst/>
            <a:ahLst/>
            <a:cxnLst/>
            <a:rect r="r" b="b" t="t" l="l"/>
            <a:pathLst>
              <a:path h="632001" w="1082867">
                <a:moveTo>
                  <a:pt x="0" y="0"/>
                </a:moveTo>
                <a:lnTo>
                  <a:pt x="1082867" y="0"/>
                </a:lnTo>
                <a:lnTo>
                  <a:pt x="1082867" y="632000"/>
                </a:lnTo>
                <a:lnTo>
                  <a:pt x="0" y="6320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9209999">
            <a:off x="14717584" y="5355329"/>
            <a:ext cx="1082867" cy="632001"/>
          </a:xfrm>
          <a:custGeom>
            <a:avLst/>
            <a:gdLst/>
            <a:ahLst/>
            <a:cxnLst/>
            <a:rect r="r" b="b" t="t" l="l"/>
            <a:pathLst>
              <a:path h="632001" w="1082867">
                <a:moveTo>
                  <a:pt x="0" y="0"/>
                </a:moveTo>
                <a:lnTo>
                  <a:pt x="1082867" y="0"/>
                </a:lnTo>
                <a:lnTo>
                  <a:pt x="1082867" y="632000"/>
                </a:lnTo>
                <a:lnTo>
                  <a:pt x="0" y="6320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9209999">
            <a:off x="14717584" y="5973693"/>
            <a:ext cx="1082867" cy="632001"/>
          </a:xfrm>
          <a:custGeom>
            <a:avLst/>
            <a:gdLst/>
            <a:ahLst/>
            <a:cxnLst/>
            <a:rect r="r" b="b" t="t" l="l"/>
            <a:pathLst>
              <a:path h="632001" w="1082867">
                <a:moveTo>
                  <a:pt x="0" y="0"/>
                </a:moveTo>
                <a:lnTo>
                  <a:pt x="1082867" y="0"/>
                </a:lnTo>
                <a:lnTo>
                  <a:pt x="1082867" y="632001"/>
                </a:lnTo>
                <a:lnTo>
                  <a:pt x="0" y="63200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2344582">
            <a:off x="6640356" y="8724169"/>
            <a:ext cx="1082867" cy="632001"/>
          </a:xfrm>
          <a:custGeom>
            <a:avLst/>
            <a:gdLst/>
            <a:ahLst/>
            <a:cxnLst/>
            <a:rect r="r" b="b" t="t" l="l"/>
            <a:pathLst>
              <a:path h="632001" w="1082867">
                <a:moveTo>
                  <a:pt x="0" y="0"/>
                </a:moveTo>
                <a:lnTo>
                  <a:pt x="1082867" y="0"/>
                </a:lnTo>
                <a:lnTo>
                  <a:pt x="1082867" y="632000"/>
                </a:lnTo>
                <a:lnTo>
                  <a:pt x="0" y="6320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2344582">
            <a:off x="8014009" y="8724169"/>
            <a:ext cx="1082867" cy="632001"/>
          </a:xfrm>
          <a:custGeom>
            <a:avLst/>
            <a:gdLst/>
            <a:ahLst/>
            <a:cxnLst/>
            <a:rect r="r" b="b" t="t" l="l"/>
            <a:pathLst>
              <a:path h="632001" w="1082867">
                <a:moveTo>
                  <a:pt x="0" y="0"/>
                </a:moveTo>
                <a:lnTo>
                  <a:pt x="1082867" y="0"/>
                </a:lnTo>
                <a:lnTo>
                  <a:pt x="1082867" y="632000"/>
                </a:lnTo>
                <a:lnTo>
                  <a:pt x="0" y="6320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false" flipV="false" rot="-2344582">
            <a:off x="9238896" y="8763230"/>
            <a:ext cx="1082867" cy="632001"/>
          </a:xfrm>
          <a:custGeom>
            <a:avLst/>
            <a:gdLst/>
            <a:ahLst/>
            <a:cxnLst/>
            <a:rect r="r" b="b" t="t" l="l"/>
            <a:pathLst>
              <a:path h="632001" w="1082867">
                <a:moveTo>
                  <a:pt x="0" y="0"/>
                </a:moveTo>
                <a:lnTo>
                  <a:pt x="1082867" y="0"/>
                </a:lnTo>
                <a:lnTo>
                  <a:pt x="1082867" y="632001"/>
                </a:lnTo>
                <a:lnTo>
                  <a:pt x="0" y="63200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pic>
        <p:nvPicPr>
          <p:cNvPr name="Picture 13" id="13"/>
          <p:cNvPicPr>
            <a:picLocks noChangeAspect="true"/>
          </p:cNvPicPr>
          <p:nvPr/>
        </p:nvPicPr>
        <p:blipFill>
          <a:blip r:embed="rId6"/>
          <a:srcRect l="0" t="0" r="0" b="0"/>
          <a:stretch>
            <a:fillRect/>
          </a:stretch>
        </p:blipFill>
        <p:spPr>
          <a:xfrm flipH="false" flipV="false" rot="0">
            <a:off x="15884563" y="412846"/>
            <a:ext cx="1572518" cy="1572518"/>
          </a:xfrm>
          <a:prstGeom prst="rect">
            <a:avLst/>
          </a:prstGeom>
        </p:spPr>
      </p:pic>
      <p:sp>
        <p:nvSpPr>
          <p:cNvPr name="TextBox 14" id="14"/>
          <p:cNvSpPr txBox="true"/>
          <p:nvPr/>
        </p:nvSpPr>
        <p:spPr>
          <a:xfrm rot="0">
            <a:off x="-134179" y="4456188"/>
            <a:ext cx="2401399" cy="8153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Background setting</a:t>
            </a:r>
          </a:p>
        </p:txBody>
      </p:sp>
      <p:sp>
        <p:nvSpPr>
          <p:cNvPr name="TextBox 15" id="15"/>
          <p:cNvSpPr txBox="true"/>
          <p:nvPr/>
        </p:nvSpPr>
        <p:spPr>
          <a:xfrm rot="0">
            <a:off x="92532" y="5633229"/>
            <a:ext cx="1730097"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Music setting</a:t>
            </a:r>
          </a:p>
        </p:txBody>
      </p:sp>
      <p:sp>
        <p:nvSpPr>
          <p:cNvPr name="TextBox 16" id="16"/>
          <p:cNvSpPr txBox="true"/>
          <p:nvPr/>
        </p:nvSpPr>
        <p:spPr>
          <a:xfrm rot="0">
            <a:off x="15926533" y="3784964"/>
            <a:ext cx="2023943"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Pomodoro Time</a:t>
            </a:r>
          </a:p>
        </p:txBody>
      </p:sp>
      <p:sp>
        <p:nvSpPr>
          <p:cNvPr name="TextBox 17" id="17"/>
          <p:cNvSpPr txBox="true"/>
          <p:nvPr/>
        </p:nvSpPr>
        <p:spPr>
          <a:xfrm rot="0">
            <a:off x="15930164" y="4734194"/>
            <a:ext cx="2200156"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Short Break Time</a:t>
            </a:r>
          </a:p>
        </p:txBody>
      </p:sp>
      <p:sp>
        <p:nvSpPr>
          <p:cNvPr name="TextBox 18" id="18"/>
          <p:cNvSpPr txBox="true"/>
          <p:nvPr/>
        </p:nvSpPr>
        <p:spPr>
          <a:xfrm rot="0">
            <a:off x="15917067" y="5433821"/>
            <a:ext cx="2129671"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Long Break Time</a:t>
            </a:r>
          </a:p>
        </p:txBody>
      </p:sp>
      <p:sp>
        <p:nvSpPr>
          <p:cNvPr name="TextBox 19" id="19"/>
          <p:cNvSpPr txBox="true"/>
          <p:nvPr/>
        </p:nvSpPr>
        <p:spPr>
          <a:xfrm rot="0">
            <a:off x="15930164" y="6068185"/>
            <a:ext cx="1807250" cy="8153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Times for long</a:t>
            </a:r>
          </a:p>
          <a:p>
            <a:pPr algn="ctr">
              <a:lnSpc>
                <a:spcPts val="3360"/>
              </a:lnSpc>
            </a:pPr>
            <a:r>
              <a:rPr lang="en-US" sz="2400">
                <a:solidFill>
                  <a:srgbClr val="000000"/>
                </a:solidFill>
                <a:latin typeface="Faustina"/>
              </a:rPr>
              <a:t>break time</a:t>
            </a:r>
          </a:p>
        </p:txBody>
      </p:sp>
      <p:sp>
        <p:nvSpPr>
          <p:cNvPr name="TextBox 20" id="20"/>
          <p:cNvSpPr txBox="true"/>
          <p:nvPr/>
        </p:nvSpPr>
        <p:spPr>
          <a:xfrm rot="0">
            <a:off x="808306" y="371351"/>
            <a:ext cx="9379649" cy="1143000"/>
          </a:xfrm>
          <a:prstGeom prst="rect">
            <a:avLst/>
          </a:prstGeom>
        </p:spPr>
        <p:txBody>
          <a:bodyPr anchor="t" rtlCol="false" tIns="0" lIns="0" bIns="0" rIns="0">
            <a:spAutoFit/>
          </a:bodyPr>
          <a:lstStyle/>
          <a:p>
            <a:pPr>
              <a:lnSpc>
                <a:spcPts val="9000"/>
              </a:lnSpc>
            </a:pPr>
            <a:r>
              <a:rPr lang="en-US" sz="7500">
                <a:solidFill>
                  <a:srgbClr val="000000"/>
                </a:solidFill>
                <a:latin typeface="Paytone One"/>
              </a:rPr>
              <a:t>POMODOORO PAGE</a:t>
            </a:r>
          </a:p>
        </p:txBody>
      </p:sp>
      <p:sp>
        <p:nvSpPr>
          <p:cNvPr name="TextBox 21" id="21"/>
          <p:cNvSpPr txBox="true"/>
          <p:nvPr/>
        </p:nvSpPr>
        <p:spPr>
          <a:xfrm rot="0">
            <a:off x="6427648" y="9588678"/>
            <a:ext cx="754142"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Pause</a:t>
            </a:r>
          </a:p>
        </p:txBody>
      </p:sp>
      <p:sp>
        <p:nvSpPr>
          <p:cNvPr name="TextBox 22" id="22"/>
          <p:cNvSpPr txBox="true"/>
          <p:nvPr/>
        </p:nvSpPr>
        <p:spPr>
          <a:xfrm rot="0">
            <a:off x="7906611" y="9588678"/>
            <a:ext cx="543520"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Play</a:t>
            </a:r>
          </a:p>
        </p:txBody>
      </p:sp>
      <p:sp>
        <p:nvSpPr>
          <p:cNvPr name="TextBox 23" id="23"/>
          <p:cNvSpPr txBox="true"/>
          <p:nvPr/>
        </p:nvSpPr>
        <p:spPr>
          <a:xfrm rot="0">
            <a:off x="9144000" y="9627739"/>
            <a:ext cx="518517"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Exit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4535" y="-266372"/>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sp>
        <p:nvSpPr>
          <p:cNvPr name="Freeform 3" id="3"/>
          <p:cNvSpPr/>
          <p:nvPr/>
        </p:nvSpPr>
        <p:spPr>
          <a:xfrm flipH="false" flipV="false" rot="0">
            <a:off x="3173458" y="2020198"/>
            <a:ext cx="12241026" cy="6789944"/>
          </a:xfrm>
          <a:custGeom>
            <a:avLst/>
            <a:gdLst/>
            <a:ahLst/>
            <a:cxnLst/>
            <a:rect r="r" b="b" t="t" l="l"/>
            <a:pathLst>
              <a:path h="6789944" w="12241026">
                <a:moveTo>
                  <a:pt x="0" y="0"/>
                </a:moveTo>
                <a:lnTo>
                  <a:pt x="12241026" y="0"/>
                </a:lnTo>
                <a:lnTo>
                  <a:pt x="12241026" y="6789945"/>
                </a:lnTo>
                <a:lnTo>
                  <a:pt x="0" y="6789945"/>
                </a:lnTo>
                <a:lnTo>
                  <a:pt x="0" y="0"/>
                </a:lnTo>
                <a:close/>
              </a:path>
            </a:pathLst>
          </a:custGeom>
          <a:blipFill>
            <a:blip r:embed="rId3"/>
            <a:stretch>
              <a:fillRect l="0" t="0" r="0" b="0"/>
            </a:stretch>
          </a:blipFill>
        </p:spPr>
      </p:sp>
      <p:sp>
        <p:nvSpPr>
          <p:cNvPr name="AutoShape 4" id="4"/>
          <p:cNvSpPr/>
          <p:nvPr/>
        </p:nvSpPr>
        <p:spPr>
          <a:xfrm flipH="true">
            <a:off x="14013180" y="3041367"/>
            <a:ext cx="1818348" cy="0"/>
          </a:xfrm>
          <a:prstGeom prst="line">
            <a:avLst/>
          </a:prstGeom>
          <a:ln cap="flat" w="38100">
            <a:solidFill>
              <a:srgbClr val="F25044"/>
            </a:solidFill>
            <a:prstDash val="solid"/>
            <a:headEnd type="none" len="sm" w="sm"/>
            <a:tailEnd type="arrow" len="sm" w="med"/>
          </a:ln>
        </p:spPr>
      </p:sp>
      <p:sp>
        <p:nvSpPr>
          <p:cNvPr name="AutoShape 5" id="5"/>
          <p:cNvSpPr/>
          <p:nvPr/>
        </p:nvSpPr>
        <p:spPr>
          <a:xfrm flipH="true" flipV="true">
            <a:off x="8347244" y="3618666"/>
            <a:ext cx="7484284" cy="0"/>
          </a:xfrm>
          <a:prstGeom prst="line">
            <a:avLst/>
          </a:prstGeom>
          <a:ln cap="flat" w="38100">
            <a:solidFill>
              <a:srgbClr val="F25044"/>
            </a:solidFill>
            <a:prstDash val="solid"/>
            <a:headEnd type="none" len="sm" w="sm"/>
            <a:tailEnd type="arrow" len="sm" w="med"/>
          </a:ln>
        </p:spPr>
      </p:sp>
      <p:sp>
        <p:nvSpPr>
          <p:cNvPr name="AutoShape 6" id="6"/>
          <p:cNvSpPr/>
          <p:nvPr/>
        </p:nvSpPr>
        <p:spPr>
          <a:xfrm flipH="true" flipV="true">
            <a:off x="8347244" y="4218328"/>
            <a:ext cx="7484284" cy="0"/>
          </a:xfrm>
          <a:prstGeom prst="line">
            <a:avLst/>
          </a:prstGeom>
          <a:ln cap="flat" w="38100">
            <a:solidFill>
              <a:srgbClr val="F25044"/>
            </a:solidFill>
            <a:prstDash val="solid"/>
            <a:headEnd type="none" len="sm" w="sm"/>
            <a:tailEnd type="arrow" len="sm" w="med"/>
          </a:ln>
        </p:spPr>
      </p:sp>
      <p:sp>
        <p:nvSpPr>
          <p:cNvPr name="AutoShape 7" id="7"/>
          <p:cNvSpPr/>
          <p:nvPr/>
        </p:nvSpPr>
        <p:spPr>
          <a:xfrm flipH="true" flipV="true">
            <a:off x="8347244" y="4822133"/>
            <a:ext cx="7484284" cy="0"/>
          </a:xfrm>
          <a:prstGeom prst="line">
            <a:avLst/>
          </a:prstGeom>
          <a:ln cap="flat" w="38100">
            <a:solidFill>
              <a:srgbClr val="F25044"/>
            </a:solidFill>
            <a:prstDash val="solid"/>
            <a:headEnd type="none" len="sm" w="sm"/>
            <a:tailEnd type="arrow" len="sm" w="med"/>
          </a:ln>
        </p:spPr>
      </p:sp>
      <p:sp>
        <p:nvSpPr>
          <p:cNvPr name="AutoShape 8" id="8"/>
          <p:cNvSpPr/>
          <p:nvPr/>
        </p:nvSpPr>
        <p:spPr>
          <a:xfrm flipH="true">
            <a:off x="13981390" y="5546450"/>
            <a:ext cx="1818348" cy="0"/>
          </a:xfrm>
          <a:prstGeom prst="line">
            <a:avLst/>
          </a:prstGeom>
          <a:ln cap="flat" w="38100">
            <a:solidFill>
              <a:srgbClr val="F25044"/>
            </a:solidFill>
            <a:prstDash val="solid"/>
            <a:headEnd type="none" len="sm" w="sm"/>
            <a:tailEnd type="arrow" len="sm" w="med"/>
          </a:ln>
        </p:spPr>
      </p:sp>
      <p:sp>
        <p:nvSpPr>
          <p:cNvPr name="Freeform 9" id="9"/>
          <p:cNvSpPr/>
          <p:nvPr/>
        </p:nvSpPr>
        <p:spPr>
          <a:xfrm flipH="false" flipV="false" rot="0">
            <a:off x="16259702" y="515665"/>
            <a:ext cx="1189796" cy="1705801"/>
          </a:xfrm>
          <a:custGeom>
            <a:avLst/>
            <a:gdLst/>
            <a:ahLst/>
            <a:cxnLst/>
            <a:rect r="r" b="b" t="t" l="l"/>
            <a:pathLst>
              <a:path h="1705801" w="1189796">
                <a:moveTo>
                  <a:pt x="0" y="0"/>
                </a:moveTo>
                <a:lnTo>
                  <a:pt x="1189796" y="0"/>
                </a:lnTo>
                <a:lnTo>
                  <a:pt x="1189796" y="1705802"/>
                </a:lnTo>
                <a:lnTo>
                  <a:pt x="0" y="17058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808306" y="371351"/>
            <a:ext cx="10207084" cy="1143000"/>
          </a:xfrm>
          <a:prstGeom prst="rect">
            <a:avLst/>
          </a:prstGeom>
        </p:spPr>
        <p:txBody>
          <a:bodyPr anchor="t" rtlCol="false" tIns="0" lIns="0" bIns="0" rIns="0">
            <a:spAutoFit/>
          </a:bodyPr>
          <a:lstStyle/>
          <a:p>
            <a:pPr>
              <a:lnSpc>
                <a:spcPts val="9000"/>
              </a:lnSpc>
            </a:pPr>
            <a:r>
              <a:rPr lang="en-US" sz="7500">
                <a:solidFill>
                  <a:srgbClr val="000000"/>
                </a:solidFill>
                <a:latin typeface="Paytone One"/>
              </a:rPr>
              <a:t>CREATE TASK PAGE</a:t>
            </a:r>
          </a:p>
        </p:txBody>
      </p:sp>
      <p:sp>
        <p:nvSpPr>
          <p:cNvPr name="TextBox 11" id="11"/>
          <p:cNvSpPr txBox="true"/>
          <p:nvPr/>
        </p:nvSpPr>
        <p:spPr>
          <a:xfrm rot="0">
            <a:off x="16045451" y="3401496"/>
            <a:ext cx="2099191"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Picker start time</a:t>
            </a:r>
          </a:p>
        </p:txBody>
      </p:sp>
      <p:sp>
        <p:nvSpPr>
          <p:cNvPr name="TextBox 12" id="12"/>
          <p:cNvSpPr txBox="true"/>
          <p:nvPr/>
        </p:nvSpPr>
        <p:spPr>
          <a:xfrm rot="0">
            <a:off x="16045451" y="2824282"/>
            <a:ext cx="1288494"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Entry title</a:t>
            </a:r>
          </a:p>
        </p:txBody>
      </p:sp>
      <p:sp>
        <p:nvSpPr>
          <p:cNvPr name="TextBox 13" id="13"/>
          <p:cNvSpPr txBox="true"/>
          <p:nvPr/>
        </p:nvSpPr>
        <p:spPr>
          <a:xfrm rot="0">
            <a:off x="16045451" y="3978711"/>
            <a:ext cx="1987987"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Picker end time</a:t>
            </a:r>
          </a:p>
        </p:txBody>
      </p:sp>
      <p:sp>
        <p:nvSpPr>
          <p:cNvPr name="TextBox 14" id="14"/>
          <p:cNvSpPr txBox="true"/>
          <p:nvPr/>
        </p:nvSpPr>
        <p:spPr>
          <a:xfrm rot="0">
            <a:off x="16045451" y="4555925"/>
            <a:ext cx="1568529"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Entry repeat</a:t>
            </a:r>
          </a:p>
        </p:txBody>
      </p:sp>
      <p:sp>
        <p:nvSpPr>
          <p:cNvPr name="TextBox 15" id="15"/>
          <p:cNvSpPr txBox="true"/>
          <p:nvPr/>
        </p:nvSpPr>
        <p:spPr>
          <a:xfrm rot="0">
            <a:off x="16045451" y="5329281"/>
            <a:ext cx="1618298"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Note for task</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2040818" y="2031927"/>
            <a:ext cx="12730397" cy="7226373"/>
          </a:xfrm>
          <a:custGeom>
            <a:avLst/>
            <a:gdLst/>
            <a:ahLst/>
            <a:cxnLst/>
            <a:rect r="r" b="b" t="t" l="l"/>
            <a:pathLst>
              <a:path h="7226373" w="12730397">
                <a:moveTo>
                  <a:pt x="0" y="0"/>
                </a:moveTo>
                <a:lnTo>
                  <a:pt x="12730398" y="0"/>
                </a:lnTo>
                <a:lnTo>
                  <a:pt x="12730398" y="7226373"/>
                </a:lnTo>
                <a:lnTo>
                  <a:pt x="0" y="7226373"/>
                </a:lnTo>
                <a:lnTo>
                  <a:pt x="0" y="0"/>
                </a:lnTo>
                <a:close/>
              </a:path>
            </a:pathLst>
          </a:custGeom>
          <a:blipFill>
            <a:blip r:embed="rId2"/>
            <a:stretch>
              <a:fillRect l="0" t="0" r="0" b="0"/>
            </a:stretch>
          </a:blipFill>
        </p:spPr>
      </p:sp>
      <p:sp>
        <p:nvSpPr>
          <p:cNvPr name="AutoShape 3" id="3"/>
          <p:cNvSpPr/>
          <p:nvPr/>
        </p:nvSpPr>
        <p:spPr>
          <a:xfrm flipH="true">
            <a:off x="12568760" y="4226612"/>
            <a:ext cx="3299108" cy="0"/>
          </a:xfrm>
          <a:prstGeom prst="line">
            <a:avLst/>
          </a:prstGeom>
          <a:ln cap="flat" w="38100">
            <a:solidFill>
              <a:srgbClr val="F25044"/>
            </a:solidFill>
            <a:prstDash val="solid"/>
            <a:headEnd type="none" len="sm" w="sm"/>
            <a:tailEnd type="arrow" len="sm" w="med"/>
          </a:ln>
        </p:spPr>
      </p:sp>
      <p:sp>
        <p:nvSpPr>
          <p:cNvPr name="AutoShape 4" id="4"/>
          <p:cNvSpPr/>
          <p:nvPr/>
        </p:nvSpPr>
        <p:spPr>
          <a:xfrm flipH="true">
            <a:off x="12568760" y="6239707"/>
            <a:ext cx="3299108" cy="0"/>
          </a:xfrm>
          <a:prstGeom prst="line">
            <a:avLst/>
          </a:prstGeom>
          <a:ln cap="flat" w="38100">
            <a:solidFill>
              <a:srgbClr val="F25044"/>
            </a:solidFill>
            <a:prstDash val="solid"/>
            <a:headEnd type="none" len="sm" w="sm"/>
            <a:tailEnd type="arrow" len="sm" w="med"/>
          </a:ln>
        </p:spPr>
      </p:sp>
      <p:sp>
        <p:nvSpPr>
          <p:cNvPr name="AutoShape 5" id="5"/>
          <p:cNvSpPr/>
          <p:nvPr/>
        </p:nvSpPr>
        <p:spPr>
          <a:xfrm flipH="true">
            <a:off x="6814768" y="5143500"/>
            <a:ext cx="9053100" cy="19050"/>
          </a:xfrm>
          <a:prstGeom prst="line">
            <a:avLst/>
          </a:prstGeom>
          <a:ln cap="flat" w="38100">
            <a:solidFill>
              <a:srgbClr val="F25044"/>
            </a:solidFill>
            <a:prstDash val="solid"/>
            <a:headEnd type="none" len="sm" w="sm"/>
            <a:tailEnd type="arrow" len="sm" w="med"/>
          </a:ln>
        </p:spPr>
      </p:sp>
      <p:sp>
        <p:nvSpPr>
          <p:cNvPr name="Freeform 6" id="6"/>
          <p:cNvSpPr/>
          <p:nvPr/>
        </p:nvSpPr>
        <p:spPr>
          <a:xfrm flipH="false" flipV="false" rot="0">
            <a:off x="15867868" y="371351"/>
            <a:ext cx="1843798" cy="2363843"/>
          </a:xfrm>
          <a:custGeom>
            <a:avLst/>
            <a:gdLst/>
            <a:ahLst/>
            <a:cxnLst/>
            <a:rect r="r" b="b" t="t" l="l"/>
            <a:pathLst>
              <a:path h="2363843" w="1843798">
                <a:moveTo>
                  <a:pt x="0" y="0"/>
                </a:moveTo>
                <a:lnTo>
                  <a:pt x="1843798" y="0"/>
                </a:lnTo>
                <a:lnTo>
                  <a:pt x="1843798" y="2363843"/>
                </a:lnTo>
                <a:lnTo>
                  <a:pt x="0" y="236384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808306" y="371351"/>
            <a:ext cx="10207084" cy="1143000"/>
          </a:xfrm>
          <a:prstGeom prst="rect">
            <a:avLst/>
          </a:prstGeom>
        </p:spPr>
        <p:txBody>
          <a:bodyPr anchor="t" rtlCol="false" tIns="0" lIns="0" bIns="0" rIns="0">
            <a:spAutoFit/>
          </a:bodyPr>
          <a:lstStyle/>
          <a:p>
            <a:pPr>
              <a:lnSpc>
                <a:spcPts val="9000"/>
              </a:lnSpc>
            </a:pPr>
            <a:r>
              <a:rPr lang="en-US" sz="7500">
                <a:solidFill>
                  <a:srgbClr val="000000"/>
                </a:solidFill>
                <a:latin typeface="Paytone One"/>
              </a:rPr>
              <a:t>CREATE GOAL PAGE</a:t>
            </a:r>
          </a:p>
        </p:txBody>
      </p:sp>
      <p:sp>
        <p:nvSpPr>
          <p:cNvPr name="TextBox 8" id="8"/>
          <p:cNvSpPr txBox="true"/>
          <p:nvPr/>
        </p:nvSpPr>
        <p:spPr>
          <a:xfrm rot="0">
            <a:off x="15867868" y="3983407"/>
            <a:ext cx="1461135" cy="438785"/>
          </a:xfrm>
          <a:prstGeom prst="rect">
            <a:avLst/>
          </a:prstGeom>
        </p:spPr>
        <p:txBody>
          <a:bodyPr anchor="t" rtlCol="false" tIns="0" lIns="0" bIns="0" rIns="0">
            <a:spAutoFit/>
          </a:bodyPr>
          <a:lstStyle/>
          <a:p>
            <a:pPr algn="ctr">
              <a:lnSpc>
                <a:spcPts val="3640"/>
              </a:lnSpc>
            </a:pPr>
            <a:r>
              <a:rPr lang="en-US" sz="2600">
                <a:solidFill>
                  <a:srgbClr val="000000"/>
                </a:solidFill>
                <a:latin typeface="Faustina"/>
              </a:rPr>
              <a:t>Entry Title</a:t>
            </a:r>
          </a:p>
        </p:txBody>
      </p:sp>
      <p:sp>
        <p:nvSpPr>
          <p:cNvPr name="TextBox 9" id="9"/>
          <p:cNvSpPr txBox="true"/>
          <p:nvPr/>
        </p:nvSpPr>
        <p:spPr>
          <a:xfrm rot="0">
            <a:off x="15867868" y="4900295"/>
            <a:ext cx="2212896" cy="438785"/>
          </a:xfrm>
          <a:prstGeom prst="rect">
            <a:avLst/>
          </a:prstGeom>
        </p:spPr>
        <p:txBody>
          <a:bodyPr anchor="t" rtlCol="false" tIns="0" lIns="0" bIns="0" rIns="0">
            <a:spAutoFit/>
          </a:bodyPr>
          <a:lstStyle/>
          <a:p>
            <a:pPr algn="ctr">
              <a:lnSpc>
                <a:spcPts val="3640"/>
              </a:lnSpc>
            </a:pPr>
            <a:r>
              <a:rPr lang="en-US" sz="2600">
                <a:solidFill>
                  <a:srgbClr val="000000"/>
                </a:solidFill>
                <a:latin typeface="Faustina"/>
              </a:rPr>
              <a:t>Picker year time</a:t>
            </a:r>
          </a:p>
        </p:txBody>
      </p:sp>
      <p:sp>
        <p:nvSpPr>
          <p:cNvPr name="TextBox 10" id="10"/>
          <p:cNvSpPr txBox="true"/>
          <p:nvPr/>
        </p:nvSpPr>
        <p:spPr>
          <a:xfrm rot="0">
            <a:off x="15867868" y="5996305"/>
            <a:ext cx="2081093" cy="438785"/>
          </a:xfrm>
          <a:prstGeom prst="rect">
            <a:avLst/>
          </a:prstGeom>
        </p:spPr>
        <p:txBody>
          <a:bodyPr anchor="t" rtlCol="false" tIns="0" lIns="0" bIns="0" rIns="0">
            <a:spAutoFit/>
          </a:bodyPr>
          <a:lstStyle/>
          <a:p>
            <a:pPr algn="ctr">
              <a:lnSpc>
                <a:spcPts val="3640"/>
              </a:lnSpc>
            </a:pPr>
            <a:r>
              <a:rPr lang="en-US" sz="2600">
                <a:solidFill>
                  <a:srgbClr val="000000"/>
                </a:solidFill>
                <a:latin typeface="Faustina"/>
              </a:rPr>
              <a:t>Entry goal note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4535" y="-266372"/>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sp>
        <p:nvSpPr>
          <p:cNvPr name="Freeform 3" id="3"/>
          <p:cNvSpPr/>
          <p:nvPr/>
        </p:nvSpPr>
        <p:spPr>
          <a:xfrm flipH="false" flipV="false" rot="0">
            <a:off x="3481558" y="2185386"/>
            <a:ext cx="11983741" cy="6856252"/>
          </a:xfrm>
          <a:custGeom>
            <a:avLst/>
            <a:gdLst/>
            <a:ahLst/>
            <a:cxnLst/>
            <a:rect r="r" b="b" t="t" l="l"/>
            <a:pathLst>
              <a:path h="6856252" w="11983741">
                <a:moveTo>
                  <a:pt x="0" y="0"/>
                </a:moveTo>
                <a:lnTo>
                  <a:pt x="11983741" y="0"/>
                </a:lnTo>
                <a:lnTo>
                  <a:pt x="11983741" y="6856252"/>
                </a:lnTo>
                <a:lnTo>
                  <a:pt x="0" y="6856252"/>
                </a:lnTo>
                <a:lnTo>
                  <a:pt x="0" y="0"/>
                </a:lnTo>
                <a:close/>
              </a:path>
            </a:pathLst>
          </a:custGeom>
          <a:blipFill>
            <a:blip r:embed="rId3"/>
            <a:stretch>
              <a:fillRect l="0" t="0" r="0" b="0"/>
            </a:stretch>
          </a:blipFill>
        </p:spPr>
      </p:sp>
      <p:sp>
        <p:nvSpPr>
          <p:cNvPr name="Freeform 4" id="4"/>
          <p:cNvSpPr/>
          <p:nvPr/>
        </p:nvSpPr>
        <p:spPr>
          <a:xfrm flipH="true" flipV="false" rot="8716833">
            <a:off x="2914330" y="3175925"/>
            <a:ext cx="1939529" cy="1131979"/>
          </a:xfrm>
          <a:custGeom>
            <a:avLst/>
            <a:gdLst/>
            <a:ahLst/>
            <a:cxnLst/>
            <a:rect r="r" b="b" t="t" l="l"/>
            <a:pathLst>
              <a:path h="1131979" w="1939529">
                <a:moveTo>
                  <a:pt x="1939528" y="0"/>
                </a:moveTo>
                <a:lnTo>
                  <a:pt x="0" y="0"/>
                </a:lnTo>
                <a:lnTo>
                  <a:pt x="0" y="1131980"/>
                </a:lnTo>
                <a:lnTo>
                  <a:pt x="1939528" y="1131980"/>
                </a:lnTo>
                <a:lnTo>
                  <a:pt x="193952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8716833">
            <a:off x="2914330" y="4029969"/>
            <a:ext cx="1939529" cy="1131979"/>
          </a:xfrm>
          <a:custGeom>
            <a:avLst/>
            <a:gdLst/>
            <a:ahLst/>
            <a:cxnLst/>
            <a:rect r="r" b="b" t="t" l="l"/>
            <a:pathLst>
              <a:path h="1131979" w="1939529">
                <a:moveTo>
                  <a:pt x="1939528" y="0"/>
                </a:moveTo>
                <a:lnTo>
                  <a:pt x="0" y="0"/>
                </a:lnTo>
                <a:lnTo>
                  <a:pt x="0" y="1131980"/>
                </a:lnTo>
                <a:lnTo>
                  <a:pt x="1939528" y="1131980"/>
                </a:lnTo>
                <a:lnTo>
                  <a:pt x="193952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8716833">
            <a:off x="2914330" y="4849017"/>
            <a:ext cx="1939529" cy="1131979"/>
          </a:xfrm>
          <a:custGeom>
            <a:avLst/>
            <a:gdLst/>
            <a:ahLst/>
            <a:cxnLst/>
            <a:rect r="r" b="b" t="t" l="l"/>
            <a:pathLst>
              <a:path h="1131979" w="1939529">
                <a:moveTo>
                  <a:pt x="1939528" y="0"/>
                </a:moveTo>
                <a:lnTo>
                  <a:pt x="0" y="0"/>
                </a:lnTo>
                <a:lnTo>
                  <a:pt x="0" y="1131980"/>
                </a:lnTo>
                <a:lnTo>
                  <a:pt x="1939528" y="1131980"/>
                </a:lnTo>
                <a:lnTo>
                  <a:pt x="193952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9153937">
            <a:off x="13559174" y="4780604"/>
            <a:ext cx="1939529" cy="1131979"/>
          </a:xfrm>
          <a:custGeom>
            <a:avLst/>
            <a:gdLst/>
            <a:ahLst/>
            <a:cxnLst/>
            <a:rect r="r" b="b" t="t" l="l"/>
            <a:pathLst>
              <a:path h="1131979" w="1939529">
                <a:moveTo>
                  <a:pt x="0" y="0"/>
                </a:moveTo>
                <a:lnTo>
                  <a:pt x="1939529" y="0"/>
                </a:lnTo>
                <a:lnTo>
                  <a:pt x="1939529" y="1131979"/>
                </a:lnTo>
                <a:lnTo>
                  <a:pt x="0" y="113197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9153937">
            <a:off x="13559174" y="4029969"/>
            <a:ext cx="1939529" cy="1131979"/>
          </a:xfrm>
          <a:custGeom>
            <a:avLst/>
            <a:gdLst/>
            <a:ahLst/>
            <a:cxnLst/>
            <a:rect r="r" b="b" t="t" l="l"/>
            <a:pathLst>
              <a:path h="1131979" w="1939529">
                <a:moveTo>
                  <a:pt x="0" y="0"/>
                </a:moveTo>
                <a:lnTo>
                  <a:pt x="1939529" y="0"/>
                </a:lnTo>
                <a:lnTo>
                  <a:pt x="1939529" y="1131980"/>
                </a:lnTo>
                <a:lnTo>
                  <a:pt x="0" y="11319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808306" y="371351"/>
            <a:ext cx="10207084" cy="1143000"/>
          </a:xfrm>
          <a:prstGeom prst="rect">
            <a:avLst/>
          </a:prstGeom>
        </p:spPr>
        <p:txBody>
          <a:bodyPr anchor="t" rtlCol="false" tIns="0" lIns="0" bIns="0" rIns="0">
            <a:spAutoFit/>
          </a:bodyPr>
          <a:lstStyle/>
          <a:p>
            <a:pPr>
              <a:lnSpc>
                <a:spcPts val="9000"/>
              </a:lnSpc>
            </a:pPr>
            <a:r>
              <a:rPr lang="en-US" sz="7500">
                <a:solidFill>
                  <a:srgbClr val="000000"/>
                </a:solidFill>
                <a:latin typeface="Paytone One"/>
              </a:rPr>
              <a:t>SETTING PAGE</a:t>
            </a:r>
          </a:p>
        </p:txBody>
      </p:sp>
      <p:sp>
        <p:nvSpPr>
          <p:cNvPr name="TextBox 10" id="10"/>
          <p:cNvSpPr txBox="true"/>
          <p:nvPr/>
        </p:nvSpPr>
        <p:spPr>
          <a:xfrm rot="0">
            <a:off x="737180" y="3703815"/>
            <a:ext cx="2401399"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Sound mode</a:t>
            </a:r>
          </a:p>
        </p:txBody>
      </p:sp>
      <p:sp>
        <p:nvSpPr>
          <p:cNvPr name="TextBox 11" id="11"/>
          <p:cNvSpPr txBox="true"/>
          <p:nvPr/>
        </p:nvSpPr>
        <p:spPr>
          <a:xfrm rot="0">
            <a:off x="514350" y="4487318"/>
            <a:ext cx="2401399"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Dark/light mode</a:t>
            </a:r>
          </a:p>
        </p:txBody>
      </p:sp>
      <p:sp>
        <p:nvSpPr>
          <p:cNvPr name="TextBox 12" id="12"/>
          <p:cNvSpPr txBox="true"/>
          <p:nvPr/>
        </p:nvSpPr>
        <p:spPr>
          <a:xfrm rot="0">
            <a:off x="514350" y="5396342"/>
            <a:ext cx="2401399"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Startup setting</a:t>
            </a:r>
          </a:p>
        </p:txBody>
      </p:sp>
      <p:sp>
        <p:nvSpPr>
          <p:cNvPr name="TextBox 13" id="13"/>
          <p:cNvSpPr txBox="true"/>
          <p:nvPr/>
        </p:nvSpPr>
        <p:spPr>
          <a:xfrm rot="0">
            <a:off x="15372251" y="4359354"/>
            <a:ext cx="2401399"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Contact mail</a:t>
            </a:r>
          </a:p>
        </p:txBody>
      </p:sp>
      <p:sp>
        <p:nvSpPr>
          <p:cNvPr name="TextBox 14" id="14"/>
          <p:cNvSpPr txBox="true"/>
          <p:nvPr/>
        </p:nvSpPr>
        <p:spPr>
          <a:xfrm rot="0">
            <a:off x="15372251" y="5197837"/>
            <a:ext cx="2401399" cy="396239"/>
          </a:xfrm>
          <a:prstGeom prst="rect">
            <a:avLst/>
          </a:prstGeom>
        </p:spPr>
        <p:txBody>
          <a:bodyPr anchor="t" rtlCol="false" tIns="0" lIns="0" bIns="0" rIns="0">
            <a:spAutoFit/>
          </a:bodyPr>
          <a:lstStyle/>
          <a:p>
            <a:pPr algn="ctr">
              <a:lnSpc>
                <a:spcPts val="3360"/>
              </a:lnSpc>
            </a:pPr>
            <a:r>
              <a:rPr lang="en-US" sz="2400">
                <a:solidFill>
                  <a:srgbClr val="000000"/>
                </a:solidFill>
                <a:latin typeface="Faustina"/>
              </a:rPr>
              <a:t>Website link</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4535" y="-266372"/>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grpSp>
        <p:nvGrpSpPr>
          <p:cNvPr name="Group 3" id="3"/>
          <p:cNvGrpSpPr/>
          <p:nvPr/>
        </p:nvGrpSpPr>
        <p:grpSpPr>
          <a:xfrm rot="0">
            <a:off x="1360736" y="3715702"/>
            <a:ext cx="7151297" cy="2855595"/>
            <a:chOff x="0" y="0"/>
            <a:chExt cx="9535062" cy="3807460"/>
          </a:xfrm>
        </p:grpSpPr>
        <p:sp>
          <p:nvSpPr>
            <p:cNvPr name="TextBox 4" id="4"/>
            <p:cNvSpPr txBox="true"/>
            <p:nvPr/>
          </p:nvSpPr>
          <p:spPr>
            <a:xfrm rot="0">
              <a:off x="0" y="-9525"/>
              <a:ext cx="9535062" cy="1787525"/>
            </a:xfrm>
            <a:prstGeom prst="rect">
              <a:avLst/>
            </a:prstGeom>
          </p:spPr>
          <p:txBody>
            <a:bodyPr anchor="t" rtlCol="false" tIns="0" lIns="0" bIns="0" rIns="0">
              <a:spAutoFit/>
            </a:bodyPr>
            <a:lstStyle/>
            <a:p>
              <a:pPr algn="ctr" marL="0" indent="0" lvl="0">
                <a:lnSpc>
                  <a:spcPts val="10560"/>
                </a:lnSpc>
                <a:spcBef>
                  <a:spcPct val="0"/>
                </a:spcBef>
              </a:pPr>
              <a:r>
                <a:rPr lang="en-US" sz="8800">
                  <a:solidFill>
                    <a:srgbClr val="FFFFFF"/>
                  </a:solidFill>
                  <a:latin typeface="Neue Machina"/>
                </a:rPr>
                <a:t>Thank you!</a:t>
              </a:r>
            </a:p>
          </p:txBody>
        </p:sp>
        <p:sp>
          <p:nvSpPr>
            <p:cNvPr name="TextBox 5" id="5"/>
            <p:cNvSpPr txBox="true"/>
            <p:nvPr/>
          </p:nvSpPr>
          <p:spPr>
            <a:xfrm rot="0">
              <a:off x="0" y="2353733"/>
              <a:ext cx="9535062" cy="1453727"/>
            </a:xfrm>
            <a:prstGeom prst="rect">
              <a:avLst/>
            </a:prstGeom>
          </p:spPr>
          <p:txBody>
            <a:bodyPr anchor="t" rtlCol="false" tIns="0" lIns="0" bIns="0" rIns="0">
              <a:spAutoFit/>
            </a:bodyPr>
            <a:lstStyle/>
            <a:p>
              <a:pPr algn="ctr">
                <a:lnSpc>
                  <a:spcPts val="4419"/>
                </a:lnSpc>
              </a:pPr>
              <a:r>
                <a:rPr lang="en-US" sz="3399">
                  <a:solidFill>
                    <a:srgbClr val="000000"/>
                  </a:solidFill>
                  <a:latin typeface="Nourd Light"/>
                </a:rPr>
                <a:t>Master technology to manage time; don't let it master you.</a:t>
              </a:r>
            </a:p>
          </p:txBody>
        </p:sp>
      </p:grpSp>
      <p:pic>
        <p:nvPicPr>
          <p:cNvPr name="Picture 6" id="6"/>
          <p:cNvPicPr>
            <a:picLocks noChangeAspect="true"/>
          </p:cNvPicPr>
          <p:nvPr/>
        </p:nvPicPr>
        <p:blipFill>
          <a:blip r:embed="rId3"/>
          <a:stretch>
            <a:fillRect/>
          </a:stretch>
        </p:blipFill>
        <p:spPr>
          <a:xfrm rot="0">
            <a:off x="3543887" y="6757727"/>
            <a:ext cx="2784994" cy="756883"/>
          </a:xfrm>
          <a:prstGeom prst="rect">
            <a:avLst/>
          </a:prstGeom>
        </p:spPr>
      </p:pic>
      <p:sp>
        <p:nvSpPr>
          <p:cNvPr name="Freeform 7" id="7"/>
          <p:cNvSpPr/>
          <p:nvPr/>
        </p:nvSpPr>
        <p:spPr>
          <a:xfrm flipH="false" flipV="false" rot="0">
            <a:off x="10686117" y="1108901"/>
            <a:ext cx="6226141" cy="8149399"/>
          </a:xfrm>
          <a:custGeom>
            <a:avLst/>
            <a:gdLst/>
            <a:ahLst/>
            <a:cxnLst/>
            <a:rect r="r" b="b" t="t" l="l"/>
            <a:pathLst>
              <a:path h="8149399" w="6226141">
                <a:moveTo>
                  <a:pt x="0" y="0"/>
                </a:moveTo>
                <a:lnTo>
                  <a:pt x="6226141" y="0"/>
                </a:lnTo>
                <a:lnTo>
                  <a:pt x="6226141" y="8149399"/>
                </a:lnTo>
                <a:lnTo>
                  <a:pt x="0" y="814939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596" y="-974058"/>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grpSp>
        <p:nvGrpSpPr>
          <p:cNvPr name="Group 3" id="3"/>
          <p:cNvGrpSpPr>
            <a:grpSpLocks noChangeAspect="true"/>
          </p:cNvGrpSpPr>
          <p:nvPr/>
        </p:nvGrpSpPr>
        <p:grpSpPr>
          <a:xfrm rot="0">
            <a:off x="5428720" y="1288782"/>
            <a:ext cx="3020741" cy="5836052"/>
            <a:chOff x="0" y="0"/>
            <a:chExt cx="3286760" cy="6350000"/>
          </a:xfrm>
        </p:grpSpPr>
        <p:sp>
          <p:nvSpPr>
            <p:cNvPr name="Freeform 4" id="4"/>
            <p:cNvSpPr/>
            <p:nvPr/>
          </p:nvSpPr>
          <p:spPr>
            <a:xfrm flipH="false" flipV="false" rot="0">
              <a:off x="7620" y="7620"/>
              <a:ext cx="3271520" cy="6334760"/>
            </a:xfrm>
            <a:custGeom>
              <a:avLst/>
              <a:gdLst/>
              <a:ahLst/>
              <a:cxnLst/>
              <a:rect r="r" b="b" t="t" l="l"/>
              <a:pathLst>
                <a:path h="6334760" w="3271520">
                  <a:moveTo>
                    <a:pt x="3270250" y="1198880"/>
                  </a:moveTo>
                  <a:lnTo>
                    <a:pt x="3270250" y="153670"/>
                  </a:lnTo>
                  <a:cubicBezTo>
                    <a:pt x="3271520" y="68580"/>
                    <a:pt x="3201670" y="0"/>
                    <a:pt x="3116580" y="0"/>
                  </a:cubicBezTo>
                  <a:lnTo>
                    <a:pt x="153670" y="0"/>
                  </a:lnTo>
                  <a:cubicBezTo>
                    <a:pt x="68580" y="0"/>
                    <a:pt x="0" y="68580"/>
                    <a:pt x="0" y="153670"/>
                  </a:cubicBezTo>
                  <a:lnTo>
                    <a:pt x="0" y="6181090"/>
                  </a:lnTo>
                  <a:cubicBezTo>
                    <a:pt x="0" y="6266180"/>
                    <a:pt x="68580" y="6334760"/>
                    <a:pt x="153670" y="6334760"/>
                  </a:cubicBezTo>
                  <a:lnTo>
                    <a:pt x="3116580" y="6334760"/>
                  </a:lnTo>
                  <a:cubicBezTo>
                    <a:pt x="3201670" y="6334760"/>
                    <a:pt x="3270250" y="6266180"/>
                    <a:pt x="3270250" y="6181090"/>
                  </a:cubicBezTo>
                  <a:lnTo>
                    <a:pt x="3270250" y="1541780"/>
                  </a:lnTo>
                  <a:moveTo>
                    <a:pt x="3270250" y="1541780"/>
                  </a:moveTo>
                  <a:lnTo>
                    <a:pt x="3270250" y="1198880"/>
                  </a:lnTo>
                </a:path>
              </a:pathLst>
            </a:custGeom>
            <a:blipFill>
              <a:blip r:embed="rId3"/>
              <a:stretch>
                <a:fillRect l="0" t="-1936" r="0" b="-18837"/>
              </a:stretch>
            </a:blipFill>
          </p:spPr>
        </p:sp>
        <p:sp>
          <p:nvSpPr>
            <p:cNvPr name="Freeform 5" id="5"/>
            <p:cNvSpPr/>
            <p:nvPr/>
          </p:nvSpPr>
          <p:spPr>
            <a:xfrm flipH="false" flipV="false" rot="0">
              <a:off x="7620" y="7620"/>
              <a:ext cx="3271520" cy="6334760"/>
            </a:xfrm>
            <a:custGeom>
              <a:avLst/>
              <a:gdLst/>
              <a:ahLst/>
              <a:cxnLst/>
              <a:rect r="r" b="b" t="t" l="l"/>
              <a:pathLst>
                <a:path h="6334760" w="3271520">
                  <a:moveTo>
                    <a:pt x="3116580" y="0"/>
                  </a:moveTo>
                  <a:lnTo>
                    <a:pt x="153670" y="0"/>
                  </a:lnTo>
                  <a:cubicBezTo>
                    <a:pt x="68580" y="0"/>
                    <a:pt x="0" y="68580"/>
                    <a:pt x="0" y="153670"/>
                  </a:cubicBezTo>
                  <a:lnTo>
                    <a:pt x="0" y="214630"/>
                  </a:lnTo>
                  <a:lnTo>
                    <a:pt x="3271520" y="214630"/>
                  </a:lnTo>
                  <a:lnTo>
                    <a:pt x="3271520" y="153670"/>
                  </a:lnTo>
                  <a:cubicBezTo>
                    <a:pt x="3271520" y="68580"/>
                    <a:pt x="3201670" y="0"/>
                    <a:pt x="3116580" y="0"/>
                  </a:cubicBezTo>
                  <a:close/>
                  <a:moveTo>
                    <a:pt x="0" y="6120130"/>
                  </a:moveTo>
                  <a:lnTo>
                    <a:pt x="0" y="6181090"/>
                  </a:lnTo>
                  <a:cubicBezTo>
                    <a:pt x="0" y="6266180"/>
                    <a:pt x="68580" y="6334760"/>
                    <a:pt x="153670" y="6334760"/>
                  </a:cubicBezTo>
                  <a:lnTo>
                    <a:pt x="3116580" y="6334760"/>
                  </a:lnTo>
                  <a:cubicBezTo>
                    <a:pt x="3201670" y="6334760"/>
                    <a:pt x="3270250" y="6266180"/>
                    <a:pt x="3270250" y="6181090"/>
                  </a:cubicBezTo>
                  <a:lnTo>
                    <a:pt x="3270250" y="6120130"/>
                  </a:lnTo>
                  <a:lnTo>
                    <a:pt x="0" y="6120130"/>
                  </a:lnTo>
                  <a:close/>
                </a:path>
              </a:pathLst>
            </a:custGeom>
            <a:solidFill>
              <a:srgbClr val="3764E4"/>
            </a:solidFill>
          </p:spPr>
        </p:sp>
        <p:sp>
          <p:nvSpPr>
            <p:cNvPr name="Freeform 6" id="6"/>
            <p:cNvSpPr/>
            <p:nvPr/>
          </p:nvSpPr>
          <p:spPr>
            <a:xfrm flipH="false" flipV="false" rot="0">
              <a:off x="0" y="0"/>
              <a:ext cx="3286760" cy="6350000"/>
            </a:xfrm>
            <a:custGeom>
              <a:avLst/>
              <a:gdLst/>
              <a:ahLst/>
              <a:cxnLst/>
              <a:rect r="r" b="b" t="t" l="l"/>
              <a:pathLst>
                <a:path h="6350000" w="3286760">
                  <a:moveTo>
                    <a:pt x="3124200" y="0"/>
                  </a:moveTo>
                  <a:lnTo>
                    <a:pt x="161290" y="0"/>
                  </a:lnTo>
                  <a:cubicBezTo>
                    <a:pt x="72390" y="0"/>
                    <a:pt x="0" y="72390"/>
                    <a:pt x="0" y="161290"/>
                  </a:cubicBezTo>
                  <a:lnTo>
                    <a:pt x="0" y="222250"/>
                  </a:lnTo>
                  <a:lnTo>
                    <a:pt x="0" y="6127750"/>
                  </a:lnTo>
                  <a:lnTo>
                    <a:pt x="0" y="6188710"/>
                  </a:lnTo>
                  <a:cubicBezTo>
                    <a:pt x="0" y="6277610"/>
                    <a:pt x="72390" y="6350000"/>
                    <a:pt x="161290" y="6350000"/>
                  </a:cubicBezTo>
                  <a:lnTo>
                    <a:pt x="3124200" y="6350000"/>
                  </a:lnTo>
                  <a:cubicBezTo>
                    <a:pt x="3213100" y="6350000"/>
                    <a:pt x="3285490" y="6277610"/>
                    <a:pt x="3285490" y="6188710"/>
                  </a:cubicBezTo>
                  <a:lnTo>
                    <a:pt x="3285490" y="6127750"/>
                  </a:lnTo>
                  <a:lnTo>
                    <a:pt x="3285490" y="222250"/>
                  </a:lnTo>
                  <a:lnTo>
                    <a:pt x="3285490" y="161290"/>
                  </a:lnTo>
                  <a:cubicBezTo>
                    <a:pt x="3286760" y="72390"/>
                    <a:pt x="3214370" y="0"/>
                    <a:pt x="3124200" y="0"/>
                  </a:cubicBezTo>
                  <a:close/>
                  <a:moveTo>
                    <a:pt x="15240" y="229870"/>
                  </a:moveTo>
                  <a:lnTo>
                    <a:pt x="3271520" y="229870"/>
                  </a:lnTo>
                  <a:lnTo>
                    <a:pt x="3271520" y="6120130"/>
                  </a:lnTo>
                  <a:lnTo>
                    <a:pt x="15240" y="6120130"/>
                  </a:lnTo>
                  <a:lnTo>
                    <a:pt x="15240" y="229870"/>
                  </a:lnTo>
                  <a:close/>
                  <a:moveTo>
                    <a:pt x="161290" y="15240"/>
                  </a:moveTo>
                  <a:lnTo>
                    <a:pt x="3124200" y="15240"/>
                  </a:lnTo>
                  <a:cubicBezTo>
                    <a:pt x="3205480" y="15240"/>
                    <a:pt x="3271520" y="81280"/>
                    <a:pt x="3271520" y="162560"/>
                  </a:cubicBezTo>
                  <a:lnTo>
                    <a:pt x="3271520" y="215900"/>
                  </a:lnTo>
                  <a:lnTo>
                    <a:pt x="15240" y="215900"/>
                  </a:lnTo>
                  <a:lnTo>
                    <a:pt x="15240" y="162560"/>
                  </a:lnTo>
                  <a:cubicBezTo>
                    <a:pt x="15240" y="80010"/>
                    <a:pt x="80010" y="15240"/>
                    <a:pt x="161290" y="15240"/>
                  </a:cubicBezTo>
                  <a:close/>
                  <a:moveTo>
                    <a:pt x="3271520" y="6188710"/>
                  </a:moveTo>
                  <a:cubicBezTo>
                    <a:pt x="3271520" y="6269990"/>
                    <a:pt x="3205480" y="6336030"/>
                    <a:pt x="3124200" y="6336030"/>
                  </a:cubicBezTo>
                  <a:lnTo>
                    <a:pt x="161290" y="6336030"/>
                  </a:lnTo>
                  <a:cubicBezTo>
                    <a:pt x="80010" y="6336030"/>
                    <a:pt x="13970" y="6269990"/>
                    <a:pt x="13970" y="6188710"/>
                  </a:cubicBezTo>
                  <a:lnTo>
                    <a:pt x="13970" y="6135370"/>
                  </a:lnTo>
                  <a:lnTo>
                    <a:pt x="3270250" y="6135370"/>
                  </a:lnTo>
                  <a:lnTo>
                    <a:pt x="3270250" y="6188710"/>
                  </a:lnTo>
                  <a:lnTo>
                    <a:pt x="3271520" y="6188710"/>
                  </a:lnTo>
                  <a:close/>
                  <a:moveTo>
                    <a:pt x="130810" y="157480"/>
                  </a:moveTo>
                  <a:lnTo>
                    <a:pt x="172720" y="114300"/>
                  </a:lnTo>
                  <a:lnTo>
                    <a:pt x="129540" y="71120"/>
                  </a:lnTo>
                  <a:cubicBezTo>
                    <a:pt x="127000" y="68580"/>
                    <a:pt x="127000" y="63500"/>
                    <a:pt x="129540" y="60960"/>
                  </a:cubicBezTo>
                  <a:cubicBezTo>
                    <a:pt x="132080" y="58420"/>
                    <a:pt x="137160" y="58420"/>
                    <a:pt x="139700" y="60960"/>
                  </a:cubicBezTo>
                  <a:lnTo>
                    <a:pt x="182880" y="104140"/>
                  </a:lnTo>
                  <a:lnTo>
                    <a:pt x="226060" y="60960"/>
                  </a:lnTo>
                  <a:cubicBezTo>
                    <a:pt x="228600" y="58420"/>
                    <a:pt x="233680" y="58420"/>
                    <a:pt x="236220" y="60960"/>
                  </a:cubicBezTo>
                  <a:cubicBezTo>
                    <a:pt x="238760" y="63500"/>
                    <a:pt x="238760" y="68580"/>
                    <a:pt x="236220" y="71120"/>
                  </a:cubicBezTo>
                  <a:lnTo>
                    <a:pt x="194310" y="114300"/>
                  </a:lnTo>
                  <a:lnTo>
                    <a:pt x="237490" y="157480"/>
                  </a:lnTo>
                  <a:cubicBezTo>
                    <a:pt x="240030" y="160020"/>
                    <a:pt x="240030" y="165100"/>
                    <a:pt x="237490" y="167640"/>
                  </a:cubicBezTo>
                  <a:cubicBezTo>
                    <a:pt x="236220" y="168910"/>
                    <a:pt x="233680" y="170180"/>
                    <a:pt x="232410" y="170180"/>
                  </a:cubicBezTo>
                  <a:cubicBezTo>
                    <a:pt x="231140" y="170180"/>
                    <a:pt x="228600" y="168910"/>
                    <a:pt x="227330" y="167640"/>
                  </a:cubicBezTo>
                  <a:lnTo>
                    <a:pt x="184150" y="124460"/>
                  </a:lnTo>
                  <a:lnTo>
                    <a:pt x="140970" y="167640"/>
                  </a:lnTo>
                  <a:cubicBezTo>
                    <a:pt x="139700" y="168910"/>
                    <a:pt x="137160" y="170180"/>
                    <a:pt x="135890" y="170180"/>
                  </a:cubicBezTo>
                  <a:cubicBezTo>
                    <a:pt x="134620" y="170180"/>
                    <a:pt x="132080" y="168910"/>
                    <a:pt x="130810" y="167640"/>
                  </a:cubicBezTo>
                  <a:cubicBezTo>
                    <a:pt x="127000" y="165100"/>
                    <a:pt x="127000" y="160020"/>
                    <a:pt x="130810" y="157480"/>
                  </a:cubicBezTo>
                  <a:close/>
                  <a:moveTo>
                    <a:pt x="350520" y="170180"/>
                  </a:moveTo>
                  <a:lnTo>
                    <a:pt x="447040" y="170180"/>
                  </a:lnTo>
                  <a:cubicBezTo>
                    <a:pt x="450850" y="170180"/>
                    <a:pt x="454660" y="166370"/>
                    <a:pt x="454660" y="162560"/>
                  </a:cubicBezTo>
                  <a:lnTo>
                    <a:pt x="454660" y="67310"/>
                  </a:lnTo>
                  <a:cubicBezTo>
                    <a:pt x="454660" y="63500"/>
                    <a:pt x="450850" y="59690"/>
                    <a:pt x="447040" y="59690"/>
                  </a:cubicBezTo>
                  <a:lnTo>
                    <a:pt x="350520" y="59690"/>
                  </a:lnTo>
                  <a:cubicBezTo>
                    <a:pt x="346710" y="59690"/>
                    <a:pt x="342900" y="63500"/>
                    <a:pt x="342900" y="67310"/>
                  </a:cubicBezTo>
                  <a:lnTo>
                    <a:pt x="342900" y="163830"/>
                  </a:lnTo>
                  <a:cubicBezTo>
                    <a:pt x="342900" y="166370"/>
                    <a:pt x="346710" y="170180"/>
                    <a:pt x="350520" y="170180"/>
                  </a:cubicBezTo>
                  <a:close/>
                  <a:moveTo>
                    <a:pt x="358140" y="74930"/>
                  </a:moveTo>
                  <a:lnTo>
                    <a:pt x="439420" y="74930"/>
                  </a:lnTo>
                  <a:lnTo>
                    <a:pt x="439420" y="156210"/>
                  </a:lnTo>
                  <a:lnTo>
                    <a:pt x="358140" y="156210"/>
                  </a:lnTo>
                  <a:cubicBezTo>
                    <a:pt x="358140" y="156210"/>
                    <a:pt x="358140" y="74930"/>
                    <a:pt x="358140" y="74930"/>
                  </a:cubicBezTo>
                  <a:close/>
                  <a:moveTo>
                    <a:pt x="551180" y="162560"/>
                  </a:moveTo>
                  <a:cubicBezTo>
                    <a:pt x="551180" y="158750"/>
                    <a:pt x="554990" y="154940"/>
                    <a:pt x="558800" y="154940"/>
                  </a:cubicBezTo>
                  <a:lnTo>
                    <a:pt x="669290" y="154940"/>
                  </a:lnTo>
                  <a:cubicBezTo>
                    <a:pt x="673100" y="154940"/>
                    <a:pt x="676910" y="158750"/>
                    <a:pt x="676910" y="162560"/>
                  </a:cubicBezTo>
                  <a:cubicBezTo>
                    <a:pt x="676910" y="166370"/>
                    <a:pt x="673100" y="170180"/>
                    <a:pt x="669290" y="170180"/>
                  </a:cubicBezTo>
                  <a:lnTo>
                    <a:pt x="558800" y="170180"/>
                  </a:lnTo>
                  <a:cubicBezTo>
                    <a:pt x="553720" y="170180"/>
                    <a:pt x="551180" y="166370"/>
                    <a:pt x="551180" y="162560"/>
                  </a:cubicBezTo>
                  <a:close/>
                </a:path>
              </a:pathLst>
            </a:custGeom>
            <a:solidFill>
              <a:srgbClr val="000000"/>
            </a:solidFill>
          </p:spPr>
        </p:sp>
      </p:grpSp>
      <p:grpSp>
        <p:nvGrpSpPr>
          <p:cNvPr name="Group 7" id="7"/>
          <p:cNvGrpSpPr>
            <a:grpSpLocks noChangeAspect="true"/>
          </p:cNvGrpSpPr>
          <p:nvPr/>
        </p:nvGrpSpPr>
        <p:grpSpPr>
          <a:xfrm rot="0">
            <a:off x="9486370" y="1288782"/>
            <a:ext cx="3020741" cy="5836052"/>
            <a:chOff x="0" y="0"/>
            <a:chExt cx="3286760" cy="6350000"/>
          </a:xfrm>
        </p:grpSpPr>
        <p:sp>
          <p:nvSpPr>
            <p:cNvPr name="Freeform 8" id="8"/>
            <p:cNvSpPr/>
            <p:nvPr/>
          </p:nvSpPr>
          <p:spPr>
            <a:xfrm flipH="false" flipV="false" rot="0">
              <a:off x="7620" y="7620"/>
              <a:ext cx="3271520" cy="6334760"/>
            </a:xfrm>
            <a:custGeom>
              <a:avLst/>
              <a:gdLst/>
              <a:ahLst/>
              <a:cxnLst/>
              <a:rect r="r" b="b" t="t" l="l"/>
              <a:pathLst>
                <a:path h="6334760" w="3271520">
                  <a:moveTo>
                    <a:pt x="3270250" y="1198880"/>
                  </a:moveTo>
                  <a:lnTo>
                    <a:pt x="3270250" y="153670"/>
                  </a:lnTo>
                  <a:cubicBezTo>
                    <a:pt x="3271520" y="68580"/>
                    <a:pt x="3201670" y="0"/>
                    <a:pt x="3116580" y="0"/>
                  </a:cubicBezTo>
                  <a:lnTo>
                    <a:pt x="153670" y="0"/>
                  </a:lnTo>
                  <a:cubicBezTo>
                    <a:pt x="68580" y="0"/>
                    <a:pt x="0" y="68580"/>
                    <a:pt x="0" y="153670"/>
                  </a:cubicBezTo>
                  <a:lnTo>
                    <a:pt x="0" y="6181090"/>
                  </a:lnTo>
                  <a:cubicBezTo>
                    <a:pt x="0" y="6266180"/>
                    <a:pt x="68580" y="6334760"/>
                    <a:pt x="153670" y="6334760"/>
                  </a:cubicBezTo>
                  <a:lnTo>
                    <a:pt x="3116580" y="6334760"/>
                  </a:lnTo>
                  <a:cubicBezTo>
                    <a:pt x="3201670" y="6334760"/>
                    <a:pt x="3270250" y="6266180"/>
                    <a:pt x="3270250" y="6181090"/>
                  </a:cubicBezTo>
                  <a:lnTo>
                    <a:pt x="3270250" y="1541780"/>
                  </a:lnTo>
                  <a:moveTo>
                    <a:pt x="3270250" y="1541780"/>
                  </a:moveTo>
                  <a:lnTo>
                    <a:pt x="3270250" y="1198880"/>
                  </a:lnTo>
                </a:path>
              </a:pathLst>
            </a:custGeom>
            <a:blipFill>
              <a:blip r:embed="rId4"/>
              <a:stretch>
                <a:fillRect l="0" t="0" r="-29012" b="0"/>
              </a:stretch>
            </a:blipFill>
          </p:spPr>
        </p:sp>
        <p:sp>
          <p:nvSpPr>
            <p:cNvPr name="Freeform 9" id="9"/>
            <p:cNvSpPr/>
            <p:nvPr/>
          </p:nvSpPr>
          <p:spPr>
            <a:xfrm flipH="false" flipV="false" rot="0">
              <a:off x="7620" y="7620"/>
              <a:ext cx="3271520" cy="6334760"/>
            </a:xfrm>
            <a:custGeom>
              <a:avLst/>
              <a:gdLst/>
              <a:ahLst/>
              <a:cxnLst/>
              <a:rect r="r" b="b" t="t" l="l"/>
              <a:pathLst>
                <a:path h="6334760" w="3271520">
                  <a:moveTo>
                    <a:pt x="3116580" y="0"/>
                  </a:moveTo>
                  <a:lnTo>
                    <a:pt x="153670" y="0"/>
                  </a:lnTo>
                  <a:cubicBezTo>
                    <a:pt x="68580" y="0"/>
                    <a:pt x="0" y="68580"/>
                    <a:pt x="0" y="153670"/>
                  </a:cubicBezTo>
                  <a:lnTo>
                    <a:pt x="0" y="214630"/>
                  </a:lnTo>
                  <a:lnTo>
                    <a:pt x="3271520" y="214630"/>
                  </a:lnTo>
                  <a:lnTo>
                    <a:pt x="3271520" y="153670"/>
                  </a:lnTo>
                  <a:cubicBezTo>
                    <a:pt x="3271520" y="68580"/>
                    <a:pt x="3201670" y="0"/>
                    <a:pt x="3116580" y="0"/>
                  </a:cubicBezTo>
                  <a:close/>
                  <a:moveTo>
                    <a:pt x="0" y="6120130"/>
                  </a:moveTo>
                  <a:lnTo>
                    <a:pt x="0" y="6181090"/>
                  </a:lnTo>
                  <a:cubicBezTo>
                    <a:pt x="0" y="6266180"/>
                    <a:pt x="68580" y="6334760"/>
                    <a:pt x="153670" y="6334760"/>
                  </a:cubicBezTo>
                  <a:lnTo>
                    <a:pt x="3116580" y="6334760"/>
                  </a:lnTo>
                  <a:cubicBezTo>
                    <a:pt x="3201670" y="6334760"/>
                    <a:pt x="3270250" y="6266180"/>
                    <a:pt x="3270250" y="6181090"/>
                  </a:cubicBezTo>
                  <a:lnTo>
                    <a:pt x="3270250" y="6120130"/>
                  </a:lnTo>
                  <a:lnTo>
                    <a:pt x="0" y="6120130"/>
                  </a:lnTo>
                  <a:close/>
                </a:path>
              </a:pathLst>
            </a:custGeom>
            <a:solidFill>
              <a:srgbClr val="3764E4"/>
            </a:solidFill>
          </p:spPr>
        </p:sp>
        <p:sp>
          <p:nvSpPr>
            <p:cNvPr name="Freeform 10" id="10"/>
            <p:cNvSpPr/>
            <p:nvPr/>
          </p:nvSpPr>
          <p:spPr>
            <a:xfrm flipH="false" flipV="false" rot="0">
              <a:off x="0" y="0"/>
              <a:ext cx="3286760" cy="6350000"/>
            </a:xfrm>
            <a:custGeom>
              <a:avLst/>
              <a:gdLst/>
              <a:ahLst/>
              <a:cxnLst/>
              <a:rect r="r" b="b" t="t" l="l"/>
              <a:pathLst>
                <a:path h="6350000" w="3286760">
                  <a:moveTo>
                    <a:pt x="3124200" y="0"/>
                  </a:moveTo>
                  <a:lnTo>
                    <a:pt x="161290" y="0"/>
                  </a:lnTo>
                  <a:cubicBezTo>
                    <a:pt x="72390" y="0"/>
                    <a:pt x="0" y="72390"/>
                    <a:pt x="0" y="161290"/>
                  </a:cubicBezTo>
                  <a:lnTo>
                    <a:pt x="0" y="222250"/>
                  </a:lnTo>
                  <a:lnTo>
                    <a:pt x="0" y="6127750"/>
                  </a:lnTo>
                  <a:lnTo>
                    <a:pt x="0" y="6188710"/>
                  </a:lnTo>
                  <a:cubicBezTo>
                    <a:pt x="0" y="6277610"/>
                    <a:pt x="72390" y="6350000"/>
                    <a:pt x="161290" y="6350000"/>
                  </a:cubicBezTo>
                  <a:lnTo>
                    <a:pt x="3124200" y="6350000"/>
                  </a:lnTo>
                  <a:cubicBezTo>
                    <a:pt x="3213100" y="6350000"/>
                    <a:pt x="3285490" y="6277610"/>
                    <a:pt x="3285490" y="6188710"/>
                  </a:cubicBezTo>
                  <a:lnTo>
                    <a:pt x="3285490" y="6127750"/>
                  </a:lnTo>
                  <a:lnTo>
                    <a:pt x="3285490" y="222250"/>
                  </a:lnTo>
                  <a:lnTo>
                    <a:pt x="3285490" y="161290"/>
                  </a:lnTo>
                  <a:cubicBezTo>
                    <a:pt x="3286760" y="72390"/>
                    <a:pt x="3214370" y="0"/>
                    <a:pt x="3124200" y="0"/>
                  </a:cubicBezTo>
                  <a:close/>
                  <a:moveTo>
                    <a:pt x="15240" y="229870"/>
                  </a:moveTo>
                  <a:lnTo>
                    <a:pt x="3271520" y="229870"/>
                  </a:lnTo>
                  <a:lnTo>
                    <a:pt x="3271520" y="6120130"/>
                  </a:lnTo>
                  <a:lnTo>
                    <a:pt x="15240" y="6120130"/>
                  </a:lnTo>
                  <a:lnTo>
                    <a:pt x="15240" y="229870"/>
                  </a:lnTo>
                  <a:close/>
                  <a:moveTo>
                    <a:pt x="161290" y="15240"/>
                  </a:moveTo>
                  <a:lnTo>
                    <a:pt x="3124200" y="15240"/>
                  </a:lnTo>
                  <a:cubicBezTo>
                    <a:pt x="3205480" y="15240"/>
                    <a:pt x="3271520" y="81280"/>
                    <a:pt x="3271520" y="162560"/>
                  </a:cubicBezTo>
                  <a:lnTo>
                    <a:pt x="3271520" y="215900"/>
                  </a:lnTo>
                  <a:lnTo>
                    <a:pt x="15240" y="215900"/>
                  </a:lnTo>
                  <a:lnTo>
                    <a:pt x="15240" y="162560"/>
                  </a:lnTo>
                  <a:cubicBezTo>
                    <a:pt x="15240" y="80010"/>
                    <a:pt x="80010" y="15240"/>
                    <a:pt x="161290" y="15240"/>
                  </a:cubicBezTo>
                  <a:close/>
                  <a:moveTo>
                    <a:pt x="3271520" y="6188710"/>
                  </a:moveTo>
                  <a:cubicBezTo>
                    <a:pt x="3271520" y="6269990"/>
                    <a:pt x="3205480" y="6336030"/>
                    <a:pt x="3124200" y="6336030"/>
                  </a:cubicBezTo>
                  <a:lnTo>
                    <a:pt x="161290" y="6336030"/>
                  </a:lnTo>
                  <a:cubicBezTo>
                    <a:pt x="80010" y="6336030"/>
                    <a:pt x="13970" y="6269990"/>
                    <a:pt x="13970" y="6188710"/>
                  </a:cubicBezTo>
                  <a:lnTo>
                    <a:pt x="13970" y="6135370"/>
                  </a:lnTo>
                  <a:lnTo>
                    <a:pt x="3270250" y="6135370"/>
                  </a:lnTo>
                  <a:lnTo>
                    <a:pt x="3270250" y="6188710"/>
                  </a:lnTo>
                  <a:lnTo>
                    <a:pt x="3271520" y="6188710"/>
                  </a:lnTo>
                  <a:close/>
                  <a:moveTo>
                    <a:pt x="130810" y="157480"/>
                  </a:moveTo>
                  <a:lnTo>
                    <a:pt x="172720" y="114300"/>
                  </a:lnTo>
                  <a:lnTo>
                    <a:pt x="129540" y="71120"/>
                  </a:lnTo>
                  <a:cubicBezTo>
                    <a:pt x="127000" y="68580"/>
                    <a:pt x="127000" y="63500"/>
                    <a:pt x="129540" y="60960"/>
                  </a:cubicBezTo>
                  <a:cubicBezTo>
                    <a:pt x="132080" y="58420"/>
                    <a:pt x="137160" y="58420"/>
                    <a:pt x="139700" y="60960"/>
                  </a:cubicBezTo>
                  <a:lnTo>
                    <a:pt x="182880" y="104140"/>
                  </a:lnTo>
                  <a:lnTo>
                    <a:pt x="226060" y="60960"/>
                  </a:lnTo>
                  <a:cubicBezTo>
                    <a:pt x="228600" y="58420"/>
                    <a:pt x="233680" y="58420"/>
                    <a:pt x="236220" y="60960"/>
                  </a:cubicBezTo>
                  <a:cubicBezTo>
                    <a:pt x="238760" y="63500"/>
                    <a:pt x="238760" y="68580"/>
                    <a:pt x="236220" y="71120"/>
                  </a:cubicBezTo>
                  <a:lnTo>
                    <a:pt x="194310" y="114300"/>
                  </a:lnTo>
                  <a:lnTo>
                    <a:pt x="237490" y="157480"/>
                  </a:lnTo>
                  <a:cubicBezTo>
                    <a:pt x="240030" y="160020"/>
                    <a:pt x="240030" y="165100"/>
                    <a:pt x="237490" y="167640"/>
                  </a:cubicBezTo>
                  <a:cubicBezTo>
                    <a:pt x="236220" y="168910"/>
                    <a:pt x="233680" y="170180"/>
                    <a:pt x="232410" y="170180"/>
                  </a:cubicBezTo>
                  <a:cubicBezTo>
                    <a:pt x="231140" y="170180"/>
                    <a:pt x="228600" y="168910"/>
                    <a:pt x="227330" y="167640"/>
                  </a:cubicBezTo>
                  <a:lnTo>
                    <a:pt x="184150" y="124460"/>
                  </a:lnTo>
                  <a:lnTo>
                    <a:pt x="140970" y="167640"/>
                  </a:lnTo>
                  <a:cubicBezTo>
                    <a:pt x="139700" y="168910"/>
                    <a:pt x="137160" y="170180"/>
                    <a:pt x="135890" y="170180"/>
                  </a:cubicBezTo>
                  <a:cubicBezTo>
                    <a:pt x="134620" y="170180"/>
                    <a:pt x="132080" y="168910"/>
                    <a:pt x="130810" y="167640"/>
                  </a:cubicBezTo>
                  <a:cubicBezTo>
                    <a:pt x="127000" y="165100"/>
                    <a:pt x="127000" y="160020"/>
                    <a:pt x="130810" y="157480"/>
                  </a:cubicBezTo>
                  <a:close/>
                  <a:moveTo>
                    <a:pt x="350520" y="170180"/>
                  </a:moveTo>
                  <a:lnTo>
                    <a:pt x="447040" y="170180"/>
                  </a:lnTo>
                  <a:cubicBezTo>
                    <a:pt x="450850" y="170180"/>
                    <a:pt x="454660" y="166370"/>
                    <a:pt x="454660" y="162560"/>
                  </a:cubicBezTo>
                  <a:lnTo>
                    <a:pt x="454660" y="67310"/>
                  </a:lnTo>
                  <a:cubicBezTo>
                    <a:pt x="454660" y="63500"/>
                    <a:pt x="450850" y="59690"/>
                    <a:pt x="447040" y="59690"/>
                  </a:cubicBezTo>
                  <a:lnTo>
                    <a:pt x="350520" y="59690"/>
                  </a:lnTo>
                  <a:cubicBezTo>
                    <a:pt x="346710" y="59690"/>
                    <a:pt x="342900" y="63500"/>
                    <a:pt x="342900" y="67310"/>
                  </a:cubicBezTo>
                  <a:lnTo>
                    <a:pt x="342900" y="163830"/>
                  </a:lnTo>
                  <a:cubicBezTo>
                    <a:pt x="342900" y="166370"/>
                    <a:pt x="346710" y="170180"/>
                    <a:pt x="350520" y="170180"/>
                  </a:cubicBezTo>
                  <a:close/>
                  <a:moveTo>
                    <a:pt x="358140" y="74930"/>
                  </a:moveTo>
                  <a:lnTo>
                    <a:pt x="439420" y="74930"/>
                  </a:lnTo>
                  <a:lnTo>
                    <a:pt x="439420" y="156210"/>
                  </a:lnTo>
                  <a:lnTo>
                    <a:pt x="358140" y="156210"/>
                  </a:lnTo>
                  <a:cubicBezTo>
                    <a:pt x="358140" y="156210"/>
                    <a:pt x="358140" y="74930"/>
                    <a:pt x="358140" y="74930"/>
                  </a:cubicBezTo>
                  <a:close/>
                  <a:moveTo>
                    <a:pt x="551180" y="162560"/>
                  </a:moveTo>
                  <a:cubicBezTo>
                    <a:pt x="551180" y="158750"/>
                    <a:pt x="554990" y="154940"/>
                    <a:pt x="558800" y="154940"/>
                  </a:cubicBezTo>
                  <a:lnTo>
                    <a:pt x="669290" y="154940"/>
                  </a:lnTo>
                  <a:cubicBezTo>
                    <a:pt x="673100" y="154940"/>
                    <a:pt x="676910" y="158750"/>
                    <a:pt x="676910" y="162560"/>
                  </a:cubicBezTo>
                  <a:cubicBezTo>
                    <a:pt x="676910" y="166370"/>
                    <a:pt x="673100" y="170180"/>
                    <a:pt x="669290" y="170180"/>
                  </a:cubicBezTo>
                  <a:lnTo>
                    <a:pt x="558800" y="170180"/>
                  </a:lnTo>
                  <a:cubicBezTo>
                    <a:pt x="553720" y="170180"/>
                    <a:pt x="551180" y="166370"/>
                    <a:pt x="551180" y="162560"/>
                  </a:cubicBezTo>
                  <a:close/>
                </a:path>
              </a:pathLst>
            </a:custGeom>
            <a:solidFill>
              <a:srgbClr val="000000"/>
            </a:solidFill>
          </p:spPr>
        </p:sp>
      </p:grpSp>
      <p:grpSp>
        <p:nvGrpSpPr>
          <p:cNvPr name="Group 11" id="11"/>
          <p:cNvGrpSpPr>
            <a:grpSpLocks noChangeAspect="true"/>
          </p:cNvGrpSpPr>
          <p:nvPr/>
        </p:nvGrpSpPr>
        <p:grpSpPr>
          <a:xfrm rot="0">
            <a:off x="13545336" y="1288782"/>
            <a:ext cx="3020741" cy="5836052"/>
            <a:chOff x="0" y="0"/>
            <a:chExt cx="3286760" cy="6350000"/>
          </a:xfrm>
        </p:grpSpPr>
        <p:sp>
          <p:nvSpPr>
            <p:cNvPr name="Freeform 12" id="12"/>
            <p:cNvSpPr/>
            <p:nvPr/>
          </p:nvSpPr>
          <p:spPr>
            <a:xfrm flipH="false" flipV="false" rot="0">
              <a:off x="7620" y="7620"/>
              <a:ext cx="3271520" cy="6334760"/>
            </a:xfrm>
            <a:custGeom>
              <a:avLst/>
              <a:gdLst/>
              <a:ahLst/>
              <a:cxnLst/>
              <a:rect r="r" b="b" t="t" l="l"/>
              <a:pathLst>
                <a:path h="6334760" w="3271520">
                  <a:moveTo>
                    <a:pt x="3270250" y="1198880"/>
                  </a:moveTo>
                  <a:lnTo>
                    <a:pt x="3270250" y="153670"/>
                  </a:lnTo>
                  <a:cubicBezTo>
                    <a:pt x="3271520" y="68580"/>
                    <a:pt x="3201670" y="0"/>
                    <a:pt x="3116580" y="0"/>
                  </a:cubicBezTo>
                  <a:lnTo>
                    <a:pt x="153670" y="0"/>
                  </a:lnTo>
                  <a:cubicBezTo>
                    <a:pt x="68580" y="0"/>
                    <a:pt x="0" y="68580"/>
                    <a:pt x="0" y="153670"/>
                  </a:cubicBezTo>
                  <a:lnTo>
                    <a:pt x="0" y="6181090"/>
                  </a:lnTo>
                  <a:cubicBezTo>
                    <a:pt x="0" y="6266180"/>
                    <a:pt x="68580" y="6334760"/>
                    <a:pt x="153670" y="6334760"/>
                  </a:cubicBezTo>
                  <a:lnTo>
                    <a:pt x="3116580" y="6334760"/>
                  </a:lnTo>
                  <a:cubicBezTo>
                    <a:pt x="3201670" y="6334760"/>
                    <a:pt x="3270250" y="6266180"/>
                    <a:pt x="3270250" y="6181090"/>
                  </a:cubicBezTo>
                  <a:lnTo>
                    <a:pt x="3270250" y="1541780"/>
                  </a:lnTo>
                  <a:moveTo>
                    <a:pt x="3270250" y="1541780"/>
                  </a:moveTo>
                  <a:lnTo>
                    <a:pt x="3270250" y="1198880"/>
                  </a:lnTo>
                </a:path>
              </a:pathLst>
            </a:custGeom>
            <a:blipFill>
              <a:blip r:embed="rId5"/>
              <a:stretch>
                <a:fillRect l="-95209" t="0" r="-95209" b="0"/>
              </a:stretch>
            </a:blipFill>
          </p:spPr>
        </p:sp>
        <p:sp>
          <p:nvSpPr>
            <p:cNvPr name="Freeform 13" id="13"/>
            <p:cNvSpPr/>
            <p:nvPr/>
          </p:nvSpPr>
          <p:spPr>
            <a:xfrm flipH="false" flipV="false" rot="0">
              <a:off x="7620" y="7620"/>
              <a:ext cx="3271520" cy="6334760"/>
            </a:xfrm>
            <a:custGeom>
              <a:avLst/>
              <a:gdLst/>
              <a:ahLst/>
              <a:cxnLst/>
              <a:rect r="r" b="b" t="t" l="l"/>
              <a:pathLst>
                <a:path h="6334760" w="3271520">
                  <a:moveTo>
                    <a:pt x="3116580" y="0"/>
                  </a:moveTo>
                  <a:lnTo>
                    <a:pt x="153670" y="0"/>
                  </a:lnTo>
                  <a:cubicBezTo>
                    <a:pt x="68580" y="0"/>
                    <a:pt x="0" y="68580"/>
                    <a:pt x="0" y="153670"/>
                  </a:cubicBezTo>
                  <a:lnTo>
                    <a:pt x="0" y="214630"/>
                  </a:lnTo>
                  <a:lnTo>
                    <a:pt x="3271520" y="214630"/>
                  </a:lnTo>
                  <a:lnTo>
                    <a:pt x="3271520" y="153670"/>
                  </a:lnTo>
                  <a:cubicBezTo>
                    <a:pt x="3271520" y="68580"/>
                    <a:pt x="3201670" y="0"/>
                    <a:pt x="3116580" y="0"/>
                  </a:cubicBezTo>
                  <a:close/>
                  <a:moveTo>
                    <a:pt x="0" y="6120130"/>
                  </a:moveTo>
                  <a:lnTo>
                    <a:pt x="0" y="6181090"/>
                  </a:lnTo>
                  <a:cubicBezTo>
                    <a:pt x="0" y="6266180"/>
                    <a:pt x="68580" y="6334760"/>
                    <a:pt x="153670" y="6334760"/>
                  </a:cubicBezTo>
                  <a:lnTo>
                    <a:pt x="3116580" y="6334760"/>
                  </a:lnTo>
                  <a:cubicBezTo>
                    <a:pt x="3201670" y="6334760"/>
                    <a:pt x="3270250" y="6266180"/>
                    <a:pt x="3270250" y="6181090"/>
                  </a:cubicBezTo>
                  <a:lnTo>
                    <a:pt x="3270250" y="6120130"/>
                  </a:lnTo>
                  <a:lnTo>
                    <a:pt x="0" y="6120130"/>
                  </a:lnTo>
                  <a:close/>
                </a:path>
              </a:pathLst>
            </a:custGeom>
            <a:solidFill>
              <a:srgbClr val="3764E4"/>
            </a:solidFill>
          </p:spPr>
        </p:sp>
        <p:sp>
          <p:nvSpPr>
            <p:cNvPr name="Freeform 14" id="14"/>
            <p:cNvSpPr/>
            <p:nvPr/>
          </p:nvSpPr>
          <p:spPr>
            <a:xfrm flipH="false" flipV="false" rot="0">
              <a:off x="0" y="0"/>
              <a:ext cx="3286760" cy="6350000"/>
            </a:xfrm>
            <a:custGeom>
              <a:avLst/>
              <a:gdLst/>
              <a:ahLst/>
              <a:cxnLst/>
              <a:rect r="r" b="b" t="t" l="l"/>
              <a:pathLst>
                <a:path h="6350000" w="3286760">
                  <a:moveTo>
                    <a:pt x="3124200" y="0"/>
                  </a:moveTo>
                  <a:lnTo>
                    <a:pt x="161290" y="0"/>
                  </a:lnTo>
                  <a:cubicBezTo>
                    <a:pt x="72390" y="0"/>
                    <a:pt x="0" y="72390"/>
                    <a:pt x="0" y="161290"/>
                  </a:cubicBezTo>
                  <a:lnTo>
                    <a:pt x="0" y="222250"/>
                  </a:lnTo>
                  <a:lnTo>
                    <a:pt x="0" y="6127750"/>
                  </a:lnTo>
                  <a:lnTo>
                    <a:pt x="0" y="6188710"/>
                  </a:lnTo>
                  <a:cubicBezTo>
                    <a:pt x="0" y="6277610"/>
                    <a:pt x="72390" y="6350000"/>
                    <a:pt x="161290" y="6350000"/>
                  </a:cubicBezTo>
                  <a:lnTo>
                    <a:pt x="3124200" y="6350000"/>
                  </a:lnTo>
                  <a:cubicBezTo>
                    <a:pt x="3213100" y="6350000"/>
                    <a:pt x="3285490" y="6277610"/>
                    <a:pt x="3285490" y="6188710"/>
                  </a:cubicBezTo>
                  <a:lnTo>
                    <a:pt x="3285490" y="6127750"/>
                  </a:lnTo>
                  <a:lnTo>
                    <a:pt x="3285490" y="222250"/>
                  </a:lnTo>
                  <a:lnTo>
                    <a:pt x="3285490" y="161290"/>
                  </a:lnTo>
                  <a:cubicBezTo>
                    <a:pt x="3286760" y="72390"/>
                    <a:pt x="3214370" y="0"/>
                    <a:pt x="3124200" y="0"/>
                  </a:cubicBezTo>
                  <a:close/>
                  <a:moveTo>
                    <a:pt x="15240" y="229870"/>
                  </a:moveTo>
                  <a:lnTo>
                    <a:pt x="3271520" y="229870"/>
                  </a:lnTo>
                  <a:lnTo>
                    <a:pt x="3271520" y="6120130"/>
                  </a:lnTo>
                  <a:lnTo>
                    <a:pt x="15240" y="6120130"/>
                  </a:lnTo>
                  <a:lnTo>
                    <a:pt x="15240" y="229870"/>
                  </a:lnTo>
                  <a:close/>
                  <a:moveTo>
                    <a:pt x="161290" y="15240"/>
                  </a:moveTo>
                  <a:lnTo>
                    <a:pt x="3124200" y="15240"/>
                  </a:lnTo>
                  <a:cubicBezTo>
                    <a:pt x="3205480" y="15240"/>
                    <a:pt x="3271520" y="81280"/>
                    <a:pt x="3271520" y="162560"/>
                  </a:cubicBezTo>
                  <a:lnTo>
                    <a:pt x="3271520" y="215900"/>
                  </a:lnTo>
                  <a:lnTo>
                    <a:pt x="15240" y="215900"/>
                  </a:lnTo>
                  <a:lnTo>
                    <a:pt x="15240" y="162560"/>
                  </a:lnTo>
                  <a:cubicBezTo>
                    <a:pt x="15240" y="80010"/>
                    <a:pt x="80010" y="15240"/>
                    <a:pt x="161290" y="15240"/>
                  </a:cubicBezTo>
                  <a:close/>
                  <a:moveTo>
                    <a:pt x="3271520" y="6188710"/>
                  </a:moveTo>
                  <a:cubicBezTo>
                    <a:pt x="3271520" y="6269990"/>
                    <a:pt x="3205480" y="6336030"/>
                    <a:pt x="3124200" y="6336030"/>
                  </a:cubicBezTo>
                  <a:lnTo>
                    <a:pt x="161290" y="6336030"/>
                  </a:lnTo>
                  <a:cubicBezTo>
                    <a:pt x="80010" y="6336030"/>
                    <a:pt x="13970" y="6269990"/>
                    <a:pt x="13970" y="6188710"/>
                  </a:cubicBezTo>
                  <a:lnTo>
                    <a:pt x="13970" y="6135370"/>
                  </a:lnTo>
                  <a:lnTo>
                    <a:pt x="3270250" y="6135370"/>
                  </a:lnTo>
                  <a:lnTo>
                    <a:pt x="3270250" y="6188710"/>
                  </a:lnTo>
                  <a:lnTo>
                    <a:pt x="3271520" y="6188710"/>
                  </a:lnTo>
                  <a:close/>
                  <a:moveTo>
                    <a:pt x="130810" y="157480"/>
                  </a:moveTo>
                  <a:lnTo>
                    <a:pt x="172720" y="114300"/>
                  </a:lnTo>
                  <a:lnTo>
                    <a:pt x="129540" y="71120"/>
                  </a:lnTo>
                  <a:cubicBezTo>
                    <a:pt x="127000" y="68580"/>
                    <a:pt x="127000" y="63500"/>
                    <a:pt x="129540" y="60960"/>
                  </a:cubicBezTo>
                  <a:cubicBezTo>
                    <a:pt x="132080" y="58420"/>
                    <a:pt x="137160" y="58420"/>
                    <a:pt x="139700" y="60960"/>
                  </a:cubicBezTo>
                  <a:lnTo>
                    <a:pt x="182880" y="104140"/>
                  </a:lnTo>
                  <a:lnTo>
                    <a:pt x="226060" y="60960"/>
                  </a:lnTo>
                  <a:cubicBezTo>
                    <a:pt x="228600" y="58420"/>
                    <a:pt x="233680" y="58420"/>
                    <a:pt x="236220" y="60960"/>
                  </a:cubicBezTo>
                  <a:cubicBezTo>
                    <a:pt x="238760" y="63500"/>
                    <a:pt x="238760" y="68580"/>
                    <a:pt x="236220" y="71120"/>
                  </a:cubicBezTo>
                  <a:lnTo>
                    <a:pt x="194310" y="114300"/>
                  </a:lnTo>
                  <a:lnTo>
                    <a:pt x="237490" y="157480"/>
                  </a:lnTo>
                  <a:cubicBezTo>
                    <a:pt x="240030" y="160020"/>
                    <a:pt x="240030" y="165100"/>
                    <a:pt x="237490" y="167640"/>
                  </a:cubicBezTo>
                  <a:cubicBezTo>
                    <a:pt x="236220" y="168910"/>
                    <a:pt x="233680" y="170180"/>
                    <a:pt x="232410" y="170180"/>
                  </a:cubicBezTo>
                  <a:cubicBezTo>
                    <a:pt x="231140" y="170180"/>
                    <a:pt x="228600" y="168910"/>
                    <a:pt x="227330" y="167640"/>
                  </a:cubicBezTo>
                  <a:lnTo>
                    <a:pt x="184150" y="124460"/>
                  </a:lnTo>
                  <a:lnTo>
                    <a:pt x="140970" y="167640"/>
                  </a:lnTo>
                  <a:cubicBezTo>
                    <a:pt x="139700" y="168910"/>
                    <a:pt x="137160" y="170180"/>
                    <a:pt x="135890" y="170180"/>
                  </a:cubicBezTo>
                  <a:cubicBezTo>
                    <a:pt x="134620" y="170180"/>
                    <a:pt x="132080" y="168910"/>
                    <a:pt x="130810" y="167640"/>
                  </a:cubicBezTo>
                  <a:cubicBezTo>
                    <a:pt x="127000" y="165100"/>
                    <a:pt x="127000" y="160020"/>
                    <a:pt x="130810" y="157480"/>
                  </a:cubicBezTo>
                  <a:close/>
                  <a:moveTo>
                    <a:pt x="350520" y="170180"/>
                  </a:moveTo>
                  <a:lnTo>
                    <a:pt x="447040" y="170180"/>
                  </a:lnTo>
                  <a:cubicBezTo>
                    <a:pt x="450850" y="170180"/>
                    <a:pt x="454660" y="166370"/>
                    <a:pt x="454660" y="162560"/>
                  </a:cubicBezTo>
                  <a:lnTo>
                    <a:pt x="454660" y="67310"/>
                  </a:lnTo>
                  <a:cubicBezTo>
                    <a:pt x="454660" y="63500"/>
                    <a:pt x="450850" y="59690"/>
                    <a:pt x="447040" y="59690"/>
                  </a:cubicBezTo>
                  <a:lnTo>
                    <a:pt x="350520" y="59690"/>
                  </a:lnTo>
                  <a:cubicBezTo>
                    <a:pt x="346710" y="59690"/>
                    <a:pt x="342900" y="63500"/>
                    <a:pt x="342900" y="67310"/>
                  </a:cubicBezTo>
                  <a:lnTo>
                    <a:pt x="342900" y="163830"/>
                  </a:lnTo>
                  <a:cubicBezTo>
                    <a:pt x="342900" y="166370"/>
                    <a:pt x="346710" y="170180"/>
                    <a:pt x="350520" y="170180"/>
                  </a:cubicBezTo>
                  <a:close/>
                  <a:moveTo>
                    <a:pt x="358140" y="74930"/>
                  </a:moveTo>
                  <a:lnTo>
                    <a:pt x="439420" y="74930"/>
                  </a:lnTo>
                  <a:lnTo>
                    <a:pt x="439420" y="156210"/>
                  </a:lnTo>
                  <a:lnTo>
                    <a:pt x="358140" y="156210"/>
                  </a:lnTo>
                  <a:cubicBezTo>
                    <a:pt x="358140" y="156210"/>
                    <a:pt x="358140" y="74930"/>
                    <a:pt x="358140" y="74930"/>
                  </a:cubicBezTo>
                  <a:close/>
                  <a:moveTo>
                    <a:pt x="551180" y="162560"/>
                  </a:moveTo>
                  <a:cubicBezTo>
                    <a:pt x="551180" y="158750"/>
                    <a:pt x="554990" y="154940"/>
                    <a:pt x="558800" y="154940"/>
                  </a:cubicBezTo>
                  <a:lnTo>
                    <a:pt x="669290" y="154940"/>
                  </a:lnTo>
                  <a:cubicBezTo>
                    <a:pt x="673100" y="154940"/>
                    <a:pt x="676910" y="158750"/>
                    <a:pt x="676910" y="162560"/>
                  </a:cubicBezTo>
                  <a:cubicBezTo>
                    <a:pt x="676910" y="166370"/>
                    <a:pt x="673100" y="170180"/>
                    <a:pt x="669290" y="170180"/>
                  </a:cubicBezTo>
                  <a:lnTo>
                    <a:pt x="558800" y="170180"/>
                  </a:lnTo>
                  <a:cubicBezTo>
                    <a:pt x="553720" y="170180"/>
                    <a:pt x="551180" y="166370"/>
                    <a:pt x="551180" y="162560"/>
                  </a:cubicBezTo>
                  <a:close/>
                </a:path>
              </a:pathLst>
            </a:custGeom>
            <a:solidFill>
              <a:srgbClr val="000000"/>
            </a:solidFill>
          </p:spPr>
        </p:sp>
      </p:grpSp>
      <p:grpSp>
        <p:nvGrpSpPr>
          <p:cNvPr name="Group 15" id="15"/>
          <p:cNvGrpSpPr>
            <a:grpSpLocks noChangeAspect="true"/>
          </p:cNvGrpSpPr>
          <p:nvPr/>
        </p:nvGrpSpPr>
        <p:grpSpPr>
          <a:xfrm rot="0">
            <a:off x="1374160" y="1285354"/>
            <a:ext cx="3020741" cy="5836052"/>
            <a:chOff x="0" y="0"/>
            <a:chExt cx="3286760" cy="6350000"/>
          </a:xfrm>
        </p:grpSpPr>
        <p:sp>
          <p:nvSpPr>
            <p:cNvPr name="Freeform 16" id="16"/>
            <p:cNvSpPr/>
            <p:nvPr/>
          </p:nvSpPr>
          <p:spPr>
            <a:xfrm flipH="false" flipV="false" rot="0">
              <a:off x="7620" y="7620"/>
              <a:ext cx="3271520" cy="6334760"/>
            </a:xfrm>
            <a:custGeom>
              <a:avLst/>
              <a:gdLst/>
              <a:ahLst/>
              <a:cxnLst/>
              <a:rect r="r" b="b" t="t" l="l"/>
              <a:pathLst>
                <a:path h="6334760" w="3271520">
                  <a:moveTo>
                    <a:pt x="3270250" y="1198880"/>
                  </a:moveTo>
                  <a:lnTo>
                    <a:pt x="3270250" y="153670"/>
                  </a:lnTo>
                  <a:cubicBezTo>
                    <a:pt x="3271520" y="68580"/>
                    <a:pt x="3201670" y="0"/>
                    <a:pt x="3116580" y="0"/>
                  </a:cubicBezTo>
                  <a:lnTo>
                    <a:pt x="153670" y="0"/>
                  </a:lnTo>
                  <a:cubicBezTo>
                    <a:pt x="68580" y="0"/>
                    <a:pt x="0" y="68580"/>
                    <a:pt x="0" y="153670"/>
                  </a:cubicBezTo>
                  <a:lnTo>
                    <a:pt x="0" y="6181090"/>
                  </a:lnTo>
                  <a:cubicBezTo>
                    <a:pt x="0" y="6266180"/>
                    <a:pt x="68580" y="6334760"/>
                    <a:pt x="153670" y="6334760"/>
                  </a:cubicBezTo>
                  <a:lnTo>
                    <a:pt x="3116580" y="6334760"/>
                  </a:lnTo>
                  <a:cubicBezTo>
                    <a:pt x="3201670" y="6334760"/>
                    <a:pt x="3270250" y="6266180"/>
                    <a:pt x="3270250" y="6181090"/>
                  </a:cubicBezTo>
                  <a:lnTo>
                    <a:pt x="3270250" y="1541780"/>
                  </a:lnTo>
                  <a:moveTo>
                    <a:pt x="3270250" y="1541780"/>
                  </a:moveTo>
                  <a:lnTo>
                    <a:pt x="3270250" y="1198880"/>
                  </a:lnTo>
                </a:path>
              </a:pathLst>
            </a:custGeom>
            <a:blipFill>
              <a:blip r:embed="rId6"/>
              <a:stretch>
                <a:fillRect l="-40157" t="0" r="-53550" b="0"/>
              </a:stretch>
            </a:blipFill>
          </p:spPr>
        </p:sp>
        <p:sp>
          <p:nvSpPr>
            <p:cNvPr name="Freeform 17" id="17"/>
            <p:cNvSpPr/>
            <p:nvPr/>
          </p:nvSpPr>
          <p:spPr>
            <a:xfrm flipH="false" flipV="false" rot="0">
              <a:off x="7620" y="7620"/>
              <a:ext cx="3271520" cy="6334760"/>
            </a:xfrm>
            <a:custGeom>
              <a:avLst/>
              <a:gdLst/>
              <a:ahLst/>
              <a:cxnLst/>
              <a:rect r="r" b="b" t="t" l="l"/>
              <a:pathLst>
                <a:path h="6334760" w="3271520">
                  <a:moveTo>
                    <a:pt x="3116580" y="0"/>
                  </a:moveTo>
                  <a:lnTo>
                    <a:pt x="153670" y="0"/>
                  </a:lnTo>
                  <a:cubicBezTo>
                    <a:pt x="68580" y="0"/>
                    <a:pt x="0" y="68580"/>
                    <a:pt x="0" y="153670"/>
                  </a:cubicBezTo>
                  <a:lnTo>
                    <a:pt x="0" y="214630"/>
                  </a:lnTo>
                  <a:lnTo>
                    <a:pt x="3271520" y="214630"/>
                  </a:lnTo>
                  <a:lnTo>
                    <a:pt x="3271520" y="153670"/>
                  </a:lnTo>
                  <a:cubicBezTo>
                    <a:pt x="3271520" y="68580"/>
                    <a:pt x="3201670" y="0"/>
                    <a:pt x="3116580" y="0"/>
                  </a:cubicBezTo>
                  <a:close/>
                  <a:moveTo>
                    <a:pt x="0" y="6120130"/>
                  </a:moveTo>
                  <a:lnTo>
                    <a:pt x="0" y="6181090"/>
                  </a:lnTo>
                  <a:cubicBezTo>
                    <a:pt x="0" y="6266180"/>
                    <a:pt x="68580" y="6334760"/>
                    <a:pt x="153670" y="6334760"/>
                  </a:cubicBezTo>
                  <a:lnTo>
                    <a:pt x="3116580" y="6334760"/>
                  </a:lnTo>
                  <a:cubicBezTo>
                    <a:pt x="3201670" y="6334760"/>
                    <a:pt x="3270250" y="6266180"/>
                    <a:pt x="3270250" y="6181090"/>
                  </a:cubicBezTo>
                  <a:lnTo>
                    <a:pt x="3270250" y="6120130"/>
                  </a:lnTo>
                  <a:lnTo>
                    <a:pt x="0" y="6120130"/>
                  </a:lnTo>
                  <a:close/>
                </a:path>
              </a:pathLst>
            </a:custGeom>
            <a:solidFill>
              <a:srgbClr val="3764E4"/>
            </a:solidFill>
          </p:spPr>
        </p:sp>
        <p:sp>
          <p:nvSpPr>
            <p:cNvPr name="Freeform 18" id="18"/>
            <p:cNvSpPr/>
            <p:nvPr/>
          </p:nvSpPr>
          <p:spPr>
            <a:xfrm flipH="false" flipV="false" rot="0">
              <a:off x="0" y="0"/>
              <a:ext cx="3286760" cy="6350000"/>
            </a:xfrm>
            <a:custGeom>
              <a:avLst/>
              <a:gdLst/>
              <a:ahLst/>
              <a:cxnLst/>
              <a:rect r="r" b="b" t="t" l="l"/>
              <a:pathLst>
                <a:path h="6350000" w="3286760">
                  <a:moveTo>
                    <a:pt x="3124200" y="0"/>
                  </a:moveTo>
                  <a:lnTo>
                    <a:pt x="161290" y="0"/>
                  </a:lnTo>
                  <a:cubicBezTo>
                    <a:pt x="72390" y="0"/>
                    <a:pt x="0" y="72390"/>
                    <a:pt x="0" y="161290"/>
                  </a:cubicBezTo>
                  <a:lnTo>
                    <a:pt x="0" y="222250"/>
                  </a:lnTo>
                  <a:lnTo>
                    <a:pt x="0" y="6127750"/>
                  </a:lnTo>
                  <a:lnTo>
                    <a:pt x="0" y="6188710"/>
                  </a:lnTo>
                  <a:cubicBezTo>
                    <a:pt x="0" y="6277610"/>
                    <a:pt x="72390" y="6350000"/>
                    <a:pt x="161290" y="6350000"/>
                  </a:cubicBezTo>
                  <a:lnTo>
                    <a:pt x="3124200" y="6350000"/>
                  </a:lnTo>
                  <a:cubicBezTo>
                    <a:pt x="3213100" y="6350000"/>
                    <a:pt x="3285490" y="6277610"/>
                    <a:pt x="3285490" y="6188710"/>
                  </a:cubicBezTo>
                  <a:lnTo>
                    <a:pt x="3285490" y="6127750"/>
                  </a:lnTo>
                  <a:lnTo>
                    <a:pt x="3285490" y="222250"/>
                  </a:lnTo>
                  <a:lnTo>
                    <a:pt x="3285490" y="161290"/>
                  </a:lnTo>
                  <a:cubicBezTo>
                    <a:pt x="3286760" y="72390"/>
                    <a:pt x="3214370" y="0"/>
                    <a:pt x="3124200" y="0"/>
                  </a:cubicBezTo>
                  <a:close/>
                  <a:moveTo>
                    <a:pt x="15240" y="229870"/>
                  </a:moveTo>
                  <a:lnTo>
                    <a:pt x="3271520" y="229870"/>
                  </a:lnTo>
                  <a:lnTo>
                    <a:pt x="3271520" y="6120130"/>
                  </a:lnTo>
                  <a:lnTo>
                    <a:pt x="15240" y="6120130"/>
                  </a:lnTo>
                  <a:lnTo>
                    <a:pt x="15240" y="229870"/>
                  </a:lnTo>
                  <a:close/>
                  <a:moveTo>
                    <a:pt x="161290" y="15240"/>
                  </a:moveTo>
                  <a:lnTo>
                    <a:pt x="3124200" y="15240"/>
                  </a:lnTo>
                  <a:cubicBezTo>
                    <a:pt x="3205480" y="15240"/>
                    <a:pt x="3271520" y="81280"/>
                    <a:pt x="3271520" y="162560"/>
                  </a:cubicBezTo>
                  <a:lnTo>
                    <a:pt x="3271520" y="215900"/>
                  </a:lnTo>
                  <a:lnTo>
                    <a:pt x="15240" y="215900"/>
                  </a:lnTo>
                  <a:lnTo>
                    <a:pt x="15240" y="162560"/>
                  </a:lnTo>
                  <a:cubicBezTo>
                    <a:pt x="15240" y="80010"/>
                    <a:pt x="80010" y="15240"/>
                    <a:pt x="161290" y="15240"/>
                  </a:cubicBezTo>
                  <a:close/>
                  <a:moveTo>
                    <a:pt x="3271520" y="6188710"/>
                  </a:moveTo>
                  <a:cubicBezTo>
                    <a:pt x="3271520" y="6269990"/>
                    <a:pt x="3205480" y="6336030"/>
                    <a:pt x="3124200" y="6336030"/>
                  </a:cubicBezTo>
                  <a:lnTo>
                    <a:pt x="161290" y="6336030"/>
                  </a:lnTo>
                  <a:cubicBezTo>
                    <a:pt x="80010" y="6336030"/>
                    <a:pt x="13970" y="6269990"/>
                    <a:pt x="13970" y="6188710"/>
                  </a:cubicBezTo>
                  <a:lnTo>
                    <a:pt x="13970" y="6135370"/>
                  </a:lnTo>
                  <a:lnTo>
                    <a:pt x="3270250" y="6135370"/>
                  </a:lnTo>
                  <a:lnTo>
                    <a:pt x="3270250" y="6188710"/>
                  </a:lnTo>
                  <a:lnTo>
                    <a:pt x="3271520" y="6188710"/>
                  </a:lnTo>
                  <a:close/>
                  <a:moveTo>
                    <a:pt x="130810" y="157480"/>
                  </a:moveTo>
                  <a:lnTo>
                    <a:pt x="172720" y="114300"/>
                  </a:lnTo>
                  <a:lnTo>
                    <a:pt x="129540" y="71120"/>
                  </a:lnTo>
                  <a:cubicBezTo>
                    <a:pt x="127000" y="68580"/>
                    <a:pt x="127000" y="63500"/>
                    <a:pt x="129540" y="60960"/>
                  </a:cubicBezTo>
                  <a:cubicBezTo>
                    <a:pt x="132080" y="58420"/>
                    <a:pt x="137160" y="58420"/>
                    <a:pt x="139700" y="60960"/>
                  </a:cubicBezTo>
                  <a:lnTo>
                    <a:pt x="182880" y="104140"/>
                  </a:lnTo>
                  <a:lnTo>
                    <a:pt x="226060" y="60960"/>
                  </a:lnTo>
                  <a:cubicBezTo>
                    <a:pt x="228600" y="58420"/>
                    <a:pt x="233680" y="58420"/>
                    <a:pt x="236220" y="60960"/>
                  </a:cubicBezTo>
                  <a:cubicBezTo>
                    <a:pt x="238760" y="63500"/>
                    <a:pt x="238760" y="68580"/>
                    <a:pt x="236220" y="71120"/>
                  </a:cubicBezTo>
                  <a:lnTo>
                    <a:pt x="194310" y="114300"/>
                  </a:lnTo>
                  <a:lnTo>
                    <a:pt x="237490" y="157480"/>
                  </a:lnTo>
                  <a:cubicBezTo>
                    <a:pt x="240030" y="160020"/>
                    <a:pt x="240030" y="165100"/>
                    <a:pt x="237490" y="167640"/>
                  </a:cubicBezTo>
                  <a:cubicBezTo>
                    <a:pt x="236220" y="168910"/>
                    <a:pt x="233680" y="170180"/>
                    <a:pt x="232410" y="170180"/>
                  </a:cubicBezTo>
                  <a:cubicBezTo>
                    <a:pt x="231140" y="170180"/>
                    <a:pt x="228600" y="168910"/>
                    <a:pt x="227330" y="167640"/>
                  </a:cubicBezTo>
                  <a:lnTo>
                    <a:pt x="184150" y="124460"/>
                  </a:lnTo>
                  <a:lnTo>
                    <a:pt x="140970" y="167640"/>
                  </a:lnTo>
                  <a:cubicBezTo>
                    <a:pt x="139700" y="168910"/>
                    <a:pt x="137160" y="170180"/>
                    <a:pt x="135890" y="170180"/>
                  </a:cubicBezTo>
                  <a:cubicBezTo>
                    <a:pt x="134620" y="170180"/>
                    <a:pt x="132080" y="168910"/>
                    <a:pt x="130810" y="167640"/>
                  </a:cubicBezTo>
                  <a:cubicBezTo>
                    <a:pt x="127000" y="165100"/>
                    <a:pt x="127000" y="160020"/>
                    <a:pt x="130810" y="157480"/>
                  </a:cubicBezTo>
                  <a:close/>
                  <a:moveTo>
                    <a:pt x="350520" y="170180"/>
                  </a:moveTo>
                  <a:lnTo>
                    <a:pt x="447040" y="170180"/>
                  </a:lnTo>
                  <a:cubicBezTo>
                    <a:pt x="450850" y="170180"/>
                    <a:pt x="454660" y="166370"/>
                    <a:pt x="454660" y="162560"/>
                  </a:cubicBezTo>
                  <a:lnTo>
                    <a:pt x="454660" y="67310"/>
                  </a:lnTo>
                  <a:cubicBezTo>
                    <a:pt x="454660" y="63500"/>
                    <a:pt x="450850" y="59690"/>
                    <a:pt x="447040" y="59690"/>
                  </a:cubicBezTo>
                  <a:lnTo>
                    <a:pt x="350520" y="59690"/>
                  </a:lnTo>
                  <a:cubicBezTo>
                    <a:pt x="346710" y="59690"/>
                    <a:pt x="342900" y="63500"/>
                    <a:pt x="342900" y="67310"/>
                  </a:cubicBezTo>
                  <a:lnTo>
                    <a:pt x="342900" y="163830"/>
                  </a:lnTo>
                  <a:cubicBezTo>
                    <a:pt x="342900" y="166370"/>
                    <a:pt x="346710" y="170180"/>
                    <a:pt x="350520" y="170180"/>
                  </a:cubicBezTo>
                  <a:close/>
                  <a:moveTo>
                    <a:pt x="358140" y="74930"/>
                  </a:moveTo>
                  <a:lnTo>
                    <a:pt x="439420" y="74930"/>
                  </a:lnTo>
                  <a:lnTo>
                    <a:pt x="439420" y="156210"/>
                  </a:lnTo>
                  <a:lnTo>
                    <a:pt x="358140" y="156210"/>
                  </a:lnTo>
                  <a:cubicBezTo>
                    <a:pt x="358140" y="156210"/>
                    <a:pt x="358140" y="74930"/>
                    <a:pt x="358140" y="74930"/>
                  </a:cubicBezTo>
                  <a:close/>
                  <a:moveTo>
                    <a:pt x="551180" y="162560"/>
                  </a:moveTo>
                  <a:cubicBezTo>
                    <a:pt x="551180" y="158750"/>
                    <a:pt x="554990" y="154940"/>
                    <a:pt x="558800" y="154940"/>
                  </a:cubicBezTo>
                  <a:lnTo>
                    <a:pt x="669290" y="154940"/>
                  </a:lnTo>
                  <a:cubicBezTo>
                    <a:pt x="673100" y="154940"/>
                    <a:pt x="676910" y="158750"/>
                    <a:pt x="676910" y="162560"/>
                  </a:cubicBezTo>
                  <a:cubicBezTo>
                    <a:pt x="676910" y="166370"/>
                    <a:pt x="673100" y="170180"/>
                    <a:pt x="669290" y="170180"/>
                  </a:cubicBezTo>
                  <a:lnTo>
                    <a:pt x="558800" y="170180"/>
                  </a:lnTo>
                  <a:cubicBezTo>
                    <a:pt x="553720" y="170180"/>
                    <a:pt x="551180" y="166370"/>
                    <a:pt x="551180" y="162560"/>
                  </a:cubicBezTo>
                  <a:close/>
                </a:path>
              </a:pathLst>
            </a:custGeom>
            <a:solidFill>
              <a:srgbClr val="000000"/>
            </a:solidFill>
          </p:spPr>
        </p:sp>
      </p:grpSp>
      <p:grpSp>
        <p:nvGrpSpPr>
          <p:cNvPr name="Group 19" id="19"/>
          <p:cNvGrpSpPr/>
          <p:nvPr/>
        </p:nvGrpSpPr>
        <p:grpSpPr>
          <a:xfrm rot="0">
            <a:off x="13038928" y="7679327"/>
            <a:ext cx="4360187" cy="1761583"/>
            <a:chOff x="0" y="0"/>
            <a:chExt cx="5813583" cy="2348777"/>
          </a:xfrm>
        </p:grpSpPr>
        <p:sp>
          <p:nvSpPr>
            <p:cNvPr name="TextBox 20" id="20"/>
            <p:cNvSpPr txBox="true"/>
            <p:nvPr/>
          </p:nvSpPr>
          <p:spPr>
            <a:xfrm rot="0">
              <a:off x="0" y="-9525"/>
              <a:ext cx="5813583" cy="1228725"/>
            </a:xfrm>
            <a:prstGeom prst="rect">
              <a:avLst/>
            </a:prstGeom>
          </p:spPr>
          <p:txBody>
            <a:bodyPr anchor="t" rtlCol="false" tIns="0" lIns="0" bIns="0" rIns="0">
              <a:spAutoFit/>
            </a:bodyPr>
            <a:lstStyle/>
            <a:p>
              <a:pPr algn="ctr" marL="0" indent="0" lvl="0">
                <a:lnSpc>
                  <a:spcPts val="3600"/>
                </a:lnSpc>
                <a:spcBef>
                  <a:spcPct val="0"/>
                </a:spcBef>
              </a:pPr>
              <a:r>
                <a:rPr lang="en-US" sz="3000">
                  <a:solidFill>
                    <a:srgbClr val="FFFFFF"/>
                  </a:solidFill>
                  <a:latin typeface="Neue Machina"/>
                </a:rPr>
                <a:t>Nguyễn Trịnh Vĩnh Thịnh</a:t>
              </a:r>
            </a:p>
          </p:txBody>
        </p:sp>
        <p:sp>
          <p:nvSpPr>
            <p:cNvPr name="TextBox 21" id="21"/>
            <p:cNvSpPr txBox="true"/>
            <p:nvPr/>
          </p:nvSpPr>
          <p:spPr>
            <a:xfrm rot="0">
              <a:off x="0" y="1833157"/>
              <a:ext cx="5813583" cy="515620"/>
            </a:xfrm>
            <a:prstGeom prst="rect">
              <a:avLst/>
            </a:prstGeom>
          </p:spPr>
          <p:txBody>
            <a:bodyPr anchor="t" rtlCol="false" tIns="0" lIns="0" bIns="0" rIns="0">
              <a:spAutoFit/>
            </a:bodyPr>
            <a:lstStyle/>
            <a:p>
              <a:pPr algn="ctr" marL="0" indent="0" lvl="0">
                <a:lnSpc>
                  <a:spcPts val="3359"/>
                </a:lnSpc>
                <a:spcBef>
                  <a:spcPct val="0"/>
                </a:spcBef>
              </a:pPr>
            </a:p>
          </p:txBody>
        </p:sp>
      </p:grpSp>
      <p:grpSp>
        <p:nvGrpSpPr>
          <p:cNvPr name="Group 22" id="22"/>
          <p:cNvGrpSpPr/>
          <p:nvPr/>
        </p:nvGrpSpPr>
        <p:grpSpPr>
          <a:xfrm rot="0">
            <a:off x="9140910" y="7675900"/>
            <a:ext cx="3711660" cy="1304383"/>
            <a:chOff x="0" y="0"/>
            <a:chExt cx="4948880" cy="1739177"/>
          </a:xfrm>
        </p:grpSpPr>
        <p:sp>
          <p:nvSpPr>
            <p:cNvPr name="TextBox 23" id="23"/>
            <p:cNvSpPr txBox="true"/>
            <p:nvPr/>
          </p:nvSpPr>
          <p:spPr>
            <a:xfrm rot="0">
              <a:off x="0" y="-9525"/>
              <a:ext cx="4948880" cy="619125"/>
            </a:xfrm>
            <a:prstGeom prst="rect">
              <a:avLst/>
            </a:prstGeom>
          </p:spPr>
          <p:txBody>
            <a:bodyPr anchor="t" rtlCol="false" tIns="0" lIns="0" bIns="0" rIns="0">
              <a:spAutoFit/>
            </a:bodyPr>
            <a:lstStyle/>
            <a:p>
              <a:pPr algn="ctr" marL="0" indent="0" lvl="0">
                <a:lnSpc>
                  <a:spcPts val="3600"/>
                </a:lnSpc>
                <a:spcBef>
                  <a:spcPct val="0"/>
                </a:spcBef>
              </a:pPr>
              <a:r>
                <a:rPr lang="en-US" sz="3000">
                  <a:solidFill>
                    <a:srgbClr val="FFFFFF"/>
                  </a:solidFill>
                  <a:latin typeface="Neue Machina"/>
                </a:rPr>
                <a:t>Huỳnh Hữu Thịnh</a:t>
              </a:r>
            </a:p>
          </p:txBody>
        </p:sp>
        <p:sp>
          <p:nvSpPr>
            <p:cNvPr name="TextBox 24" id="24"/>
            <p:cNvSpPr txBox="true"/>
            <p:nvPr/>
          </p:nvSpPr>
          <p:spPr>
            <a:xfrm rot="0">
              <a:off x="0" y="1223557"/>
              <a:ext cx="4948880" cy="515620"/>
            </a:xfrm>
            <a:prstGeom prst="rect">
              <a:avLst/>
            </a:prstGeom>
          </p:spPr>
          <p:txBody>
            <a:bodyPr anchor="t" rtlCol="false" tIns="0" lIns="0" bIns="0" rIns="0">
              <a:spAutoFit/>
            </a:bodyPr>
            <a:lstStyle/>
            <a:p>
              <a:pPr algn="ctr" marL="0" indent="0" lvl="0">
                <a:lnSpc>
                  <a:spcPts val="3359"/>
                </a:lnSpc>
                <a:spcBef>
                  <a:spcPct val="0"/>
                </a:spcBef>
              </a:pPr>
            </a:p>
          </p:txBody>
        </p:sp>
      </p:grpSp>
      <p:grpSp>
        <p:nvGrpSpPr>
          <p:cNvPr name="Group 25" id="25"/>
          <p:cNvGrpSpPr/>
          <p:nvPr/>
        </p:nvGrpSpPr>
        <p:grpSpPr>
          <a:xfrm rot="0">
            <a:off x="5083260" y="7679327"/>
            <a:ext cx="3711660" cy="1304383"/>
            <a:chOff x="0" y="0"/>
            <a:chExt cx="4948880" cy="1739177"/>
          </a:xfrm>
        </p:grpSpPr>
        <p:sp>
          <p:nvSpPr>
            <p:cNvPr name="TextBox 26" id="26"/>
            <p:cNvSpPr txBox="true"/>
            <p:nvPr/>
          </p:nvSpPr>
          <p:spPr>
            <a:xfrm rot="0">
              <a:off x="0" y="-9525"/>
              <a:ext cx="4948880" cy="619125"/>
            </a:xfrm>
            <a:prstGeom prst="rect">
              <a:avLst/>
            </a:prstGeom>
          </p:spPr>
          <p:txBody>
            <a:bodyPr anchor="t" rtlCol="false" tIns="0" lIns="0" bIns="0" rIns="0">
              <a:spAutoFit/>
            </a:bodyPr>
            <a:lstStyle/>
            <a:p>
              <a:pPr algn="ctr" marL="0" indent="0" lvl="0">
                <a:lnSpc>
                  <a:spcPts val="3600"/>
                </a:lnSpc>
                <a:spcBef>
                  <a:spcPct val="0"/>
                </a:spcBef>
              </a:pPr>
              <a:r>
                <a:rPr lang="en-US" sz="3000">
                  <a:solidFill>
                    <a:srgbClr val="FFFFFF"/>
                  </a:solidFill>
                  <a:latin typeface="Neue Machina"/>
                </a:rPr>
                <a:t>Đoàn Phương Nam</a:t>
              </a:r>
            </a:p>
          </p:txBody>
        </p:sp>
        <p:sp>
          <p:nvSpPr>
            <p:cNvPr name="TextBox 27" id="27"/>
            <p:cNvSpPr txBox="true"/>
            <p:nvPr/>
          </p:nvSpPr>
          <p:spPr>
            <a:xfrm rot="0">
              <a:off x="0" y="1223557"/>
              <a:ext cx="4948880" cy="515620"/>
            </a:xfrm>
            <a:prstGeom prst="rect">
              <a:avLst/>
            </a:prstGeom>
          </p:spPr>
          <p:txBody>
            <a:bodyPr anchor="t" rtlCol="false" tIns="0" lIns="0" bIns="0" rIns="0">
              <a:spAutoFit/>
            </a:bodyPr>
            <a:lstStyle/>
            <a:p>
              <a:pPr algn="ctr" marL="0" indent="0" lvl="0">
                <a:lnSpc>
                  <a:spcPts val="3359"/>
                </a:lnSpc>
                <a:spcBef>
                  <a:spcPct val="0"/>
                </a:spcBef>
              </a:pPr>
            </a:p>
          </p:txBody>
        </p:sp>
      </p:grpSp>
      <p:grpSp>
        <p:nvGrpSpPr>
          <p:cNvPr name="Group 28" id="28"/>
          <p:cNvGrpSpPr/>
          <p:nvPr/>
        </p:nvGrpSpPr>
        <p:grpSpPr>
          <a:xfrm rot="0">
            <a:off x="1028700" y="7675900"/>
            <a:ext cx="3711660" cy="1304383"/>
            <a:chOff x="0" y="0"/>
            <a:chExt cx="4948880" cy="1739177"/>
          </a:xfrm>
        </p:grpSpPr>
        <p:sp>
          <p:nvSpPr>
            <p:cNvPr name="TextBox 29" id="29"/>
            <p:cNvSpPr txBox="true"/>
            <p:nvPr/>
          </p:nvSpPr>
          <p:spPr>
            <a:xfrm rot="0">
              <a:off x="0" y="-9525"/>
              <a:ext cx="4948880" cy="619125"/>
            </a:xfrm>
            <a:prstGeom prst="rect">
              <a:avLst/>
            </a:prstGeom>
          </p:spPr>
          <p:txBody>
            <a:bodyPr anchor="t" rtlCol="false" tIns="0" lIns="0" bIns="0" rIns="0">
              <a:spAutoFit/>
            </a:bodyPr>
            <a:lstStyle/>
            <a:p>
              <a:pPr algn="ctr" marL="0" indent="0" lvl="0">
                <a:lnSpc>
                  <a:spcPts val="3600"/>
                </a:lnSpc>
                <a:spcBef>
                  <a:spcPct val="0"/>
                </a:spcBef>
              </a:pPr>
              <a:r>
                <a:rPr lang="en-US" sz="3000">
                  <a:solidFill>
                    <a:srgbClr val="FFFFFF"/>
                  </a:solidFill>
                  <a:latin typeface="Neue Machina"/>
                </a:rPr>
                <a:t>Dương Thuận Trí</a:t>
              </a:r>
            </a:p>
          </p:txBody>
        </p:sp>
        <p:sp>
          <p:nvSpPr>
            <p:cNvPr name="TextBox 30" id="30"/>
            <p:cNvSpPr txBox="true"/>
            <p:nvPr/>
          </p:nvSpPr>
          <p:spPr>
            <a:xfrm rot="0">
              <a:off x="0" y="1223557"/>
              <a:ext cx="4948880" cy="515620"/>
            </a:xfrm>
            <a:prstGeom prst="rect">
              <a:avLst/>
            </a:prstGeom>
          </p:spPr>
          <p:txBody>
            <a:bodyPr anchor="t" rtlCol="false" tIns="0" lIns="0" bIns="0" rIns="0">
              <a:spAutoFit/>
            </a:bodyPr>
            <a:lstStyle/>
            <a:p>
              <a:pPr algn="ctr" marL="0" indent="0" lvl="0">
                <a:lnSpc>
                  <a:spcPts val="3359"/>
                </a:lnSpc>
                <a:spcBef>
                  <a:spcPct val="0"/>
                </a:spcBef>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596" y="-974058"/>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sp>
        <p:nvSpPr>
          <p:cNvPr name="AutoShape 3" id="3"/>
          <p:cNvSpPr/>
          <p:nvPr/>
        </p:nvSpPr>
        <p:spPr>
          <a:xfrm rot="0">
            <a:off x="1028700" y="5119688"/>
            <a:ext cx="16230600" cy="0"/>
          </a:xfrm>
          <a:prstGeom prst="line">
            <a:avLst/>
          </a:prstGeom>
          <a:ln cap="rnd" w="47625">
            <a:solidFill>
              <a:srgbClr val="3764E4"/>
            </a:solidFill>
            <a:prstDash val="solid"/>
            <a:headEnd type="none" len="sm" w="sm"/>
            <a:tailEnd type="none" len="sm" w="sm"/>
          </a:ln>
        </p:spPr>
      </p:sp>
      <p:grpSp>
        <p:nvGrpSpPr>
          <p:cNvPr name="Group 4" id="4"/>
          <p:cNvGrpSpPr/>
          <p:nvPr/>
        </p:nvGrpSpPr>
        <p:grpSpPr>
          <a:xfrm rot="0">
            <a:off x="1028700" y="4981575"/>
            <a:ext cx="323850" cy="323850"/>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764E4"/>
            </a:solidFill>
          </p:spPr>
        </p:sp>
      </p:grpSp>
      <p:grpSp>
        <p:nvGrpSpPr>
          <p:cNvPr name="Group 6" id="6"/>
          <p:cNvGrpSpPr/>
          <p:nvPr/>
        </p:nvGrpSpPr>
        <p:grpSpPr>
          <a:xfrm rot="0">
            <a:off x="5317258" y="4972050"/>
            <a:ext cx="323850" cy="32385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764E4"/>
            </a:solidFill>
          </p:spPr>
        </p:sp>
      </p:grpSp>
      <p:grpSp>
        <p:nvGrpSpPr>
          <p:cNvPr name="Group 8" id="8"/>
          <p:cNvGrpSpPr/>
          <p:nvPr/>
        </p:nvGrpSpPr>
        <p:grpSpPr>
          <a:xfrm rot="0">
            <a:off x="9605817" y="4972050"/>
            <a:ext cx="323850" cy="323850"/>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764E4"/>
            </a:solidFill>
          </p:spPr>
        </p:sp>
      </p:grpSp>
      <p:grpSp>
        <p:nvGrpSpPr>
          <p:cNvPr name="Group 10" id="10"/>
          <p:cNvGrpSpPr/>
          <p:nvPr/>
        </p:nvGrpSpPr>
        <p:grpSpPr>
          <a:xfrm rot="0">
            <a:off x="13894375" y="4972050"/>
            <a:ext cx="323850" cy="323850"/>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764E4"/>
            </a:solidFill>
          </p:spPr>
        </p:sp>
      </p:grpSp>
      <p:sp>
        <p:nvSpPr>
          <p:cNvPr name="TextBox 12" id="12"/>
          <p:cNvSpPr txBox="true"/>
          <p:nvPr/>
        </p:nvSpPr>
        <p:spPr>
          <a:xfrm rot="0">
            <a:off x="1028700" y="2025928"/>
            <a:ext cx="16990944" cy="1447800"/>
          </a:xfrm>
          <a:prstGeom prst="rect">
            <a:avLst/>
          </a:prstGeom>
        </p:spPr>
        <p:txBody>
          <a:bodyPr anchor="t" rtlCol="false" tIns="0" lIns="0" bIns="0" rIns="0">
            <a:spAutoFit/>
          </a:bodyPr>
          <a:lstStyle/>
          <a:p>
            <a:pPr algn="l" marL="0" indent="0" lvl="0">
              <a:lnSpc>
                <a:spcPts val="11400"/>
              </a:lnSpc>
              <a:spcBef>
                <a:spcPct val="0"/>
              </a:spcBef>
            </a:pPr>
            <a:r>
              <a:rPr lang="en-US" sz="9500">
                <a:solidFill>
                  <a:srgbClr val="000000"/>
                </a:solidFill>
                <a:latin typeface="Faustina Bold"/>
              </a:rPr>
              <a:t>CÁC GIAI ĐOẠN HÌNH THÀNH</a:t>
            </a:r>
          </a:p>
        </p:txBody>
      </p:sp>
      <p:grpSp>
        <p:nvGrpSpPr>
          <p:cNvPr name="Group 13" id="13"/>
          <p:cNvGrpSpPr/>
          <p:nvPr/>
        </p:nvGrpSpPr>
        <p:grpSpPr>
          <a:xfrm rot="0">
            <a:off x="1028700" y="6000750"/>
            <a:ext cx="3364925" cy="1590294"/>
            <a:chOff x="0" y="0"/>
            <a:chExt cx="4486566" cy="2120392"/>
          </a:xfrm>
        </p:grpSpPr>
        <p:sp>
          <p:nvSpPr>
            <p:cNvPr name="TextBox 14" id="14"/>
            <p:cNvSpPr txBox="true"/>
            <p:nvPr/>
          </p:nvSpPr>
          <p:spPr>
            <a:xfrm rot="0">
              <a:off x="0" y="-9525"/>
              <a:ext cx="4486566" cy="555625"/>
            </a:xfrm>
            <a:prstGeom prst="rect">
              <a:avLst/>
            </a:prstGeom>
          </p:spPr>
          <p:txBody>
            <a:bodyPr anchor="t" rtlCol="false" tIns="0" lIns="0" bIns="0" rIns="0">
              <a:spAutoFit/>
            </a:bodyPr>
            <a:lstStyle/>
            <a:p>
              <a:pPr marL="0" indent="0" lvl="0">
                <a:lnSpc>
                  <a:spcPts val="3240"/>
                </a:lnSpc>
                <a:spcBef>
                  <a:spcPct val="0"/>
                </a:spcBef>
              </a:pPr>
              <a:r>
                <a:rPr lang="en-US" sz="2700">
                  <a:solidFill>
                    <a:srgbClr val="000000"/>
                  </a:solidFill>
                  <a:latin typeface="Neue Machina"/>
                </a:rPr>
                <a:t>Hình thành ý tưởng</a:t>
              </a:r>
            </a:p>
          </p:txBody>
        </p:sp>
        <p:sp>
          <p:nvSpPr>
            <p:cNvPr name="TextBox 15" id="15"/>
            <p:cNvSpPr txBox="true"/>
            <p:nvPr/>
          </p:nvSpPr>
          <p:spPr>
            <a:xfrm rot="0">
              <a:off x="0" y="1045972"/>
              <a:ext cx="4486566" cy="1074420"/>
            </a:xfrm>
            <a:prstGeom prst="rect">
              <a:avLst/>
            </a:prstGeom>
          </p:spPr>
          <p:txBody>
            <a:bodyPr anchor="t" rtlCol="false" tIns="0" lIns="0" bIns="0" rIns="0">
              <a:spAutoFit/>
            </a:bodyPr>
            <a:lstStyle/>
            <a:p>
              <a:pPr marL="518160" indent="-259080" lvl="1">
                <a:lnSpc>
                  <a:spcPts val="3359"/>
                </a:lnSpc>
                <a:buFont typeface="Arial"/>
                <a:buChar char="•"/>
              </a:pPr>
              <a:r>
                <a:rPr lang="en-US" sz="2400">
                  <a:solidFill>
                    <a:srgbClr val="000000"/>
                  </a:solidFill>
                  <a:latin typeface="Saira Light"/>
                </a:rPr>
                <a:t>Nguyên nhân</a:t>
              </a:r>
            </a:p>
            <a:p>
              <a:pPr marL="518160" indent="-259080" lvl="1">
                <a:lnSpc>
                  <a:spcPts val="3359"/>
                </a:lnSpc>
                <a:spcBef>
                  <a:spcPct val="0"/>
                </a:spcBef>
                <a:buFont typeface="Arial"/>
                <a:buChar char="•"/>
              </a:pPr>
              <a:r>
                <a:rPr lang="en-US" sz="2399">
                  <a:solidFill>
                    <a:srgbClr val="000000"/>
                  </a:solidFill>
                  <a:latin typeface="Saira Light"/>
                </a:rPr>
                <a:t>Động lực</a:t>
              </a:r>
              <a:r>
                <a:rPr lang="en-US" sz="2399" u="none">
                  <a:solidFill>
                    <a:srgbClr val="000000"/>
                  </a:solidFill>
                  <a:latin typeface="Saira Light"/>
                </a:rPr>
                <a:t> </a:t>
              </a:r>
            </a:p>
          </p:txBody>
        </p:sp>
      </p:grpSp>
      <p:grpSp>
        <p:nvGrpSpPr>
          <p:cNvPr name="Group 16" id="16"/>
          <p:cNvGrpSpPr/>
          <p:nvPr/>
        </p:nvGrpSpPr>
        <p:grpSpPr>
          <a:xfrm rot="0">
            <a:off x="5317258" y="6000750"/>
            <a:ext cx="3610919" cy="2428494"/>
            <a:chOff x="0" y="0"/>
            <a:chExt cx="4814558" cy="3237992"/>
          </a:xfrm>
        </p:grpSpPr>
        <p:sp>
          <p:nvSpPr>
            <p:cNvPr name="TextBox 17" id="17"/>
            <p:cNvSpPr txBox="true"/>
            <p:nvPr/>
          </p:nvSpPr>
          <p:spPr>
            <a:xfrm rot="0">
              <a:off x="0" y="-9525"/>
              <a:ext cx="4814558" cy="555625"/>
            </a:xfrm>
            <a:prstGeom prst="rect">
              <a:avLst/>
            </a:prstGeom>
          </p:spPr>
          <p:txBody>
            <a:bodyPr anchor="t" rtlCol="false" tIns="0" lIns="0" bIns="0" rIns="0">
              <a:spAutoFit/>
            </a:bodyPr>
            <a:lstStyle/>
            <a:p>
              <a:pPr marL="0" indent="0" lvl="0">
                <a:lnSpc>
                  <a:spcPts val="3240"/>
                </a:lnSpc>
                <a:spcBef>
                  <a:spcPct val="0"/>
                </a:spcBef>
              </a:pPr>
              <a:r>
                <a:rPr lang="en-US" sz="2700">
                  <a:solidFill>
                    <a:srgbClr val="000000"/>
                  </a:solidFill>
                  <a:latin typeface="Neue Machina"/>
                </a:rPr>
                <a:t>Tìm kiếm công nghệ</a:t>
              </a:r>
            </a:p>
          </p:txBody>
        </p:sp>
        <p:sp>
          <p:nvSpPr>
            <p:cNvPr name="TextBox 18" id="18"/>
            <p:cNvSpPr txBox="true"/>
            <p:nvPr/>
          </p:nvSpPr>
          <p:spPr>
            <a:xfrm rot="0">
              <a:off x="0" y="1045972"/>
              <a:ext cx="4814558" cy="2192020"/>
            </a:xfrm>
            <a:prstGeom prst="rect">
              <a:avLst/>
            </a:prstGeom>
          </p:spPr>
          <p:txBody>
            <a:bodyPr anchor="t" rtlCol="false" tIns="0" lIns="0" bIns="0" rIns="0">
              <a:spAutoFit/>
            </a:bodyPr>
            <a:lstStyle/>
            <a:p>
              <a:pPr marL="518160" indent="-259080" lvl="1">
                <a:lnSpc>
                  <a:spcPts val="3359"/>
                </a:lnSpc>
                <a:buFont typeface="Arial"/>
                <a:buChar char="•"/>
              </a:pPr>
              <a:r>
                <a:rPr lang="en-US" sz="2400">
                  <a:solidFill>
                    <a:srgbClr val="000000"/>
                  </a:solidFill>
                  <a:latin typeface="Saira Light"/>
                </a:rPr>
                <a:t>Các công nghệ đã áp dụng</a:t>
              </a:r>
            </a:p>
            <a:p>
              <a:pPr marL="518160" indent="-259080" lvl="1">
                <a:lnSpc>
                  <a:spcPts val="3359"/>
                </a:lnSpc>
                <a:spcBef>
                  <a:spcPct val="0"/>
                </a:spcBef>
                <a:buFont typeface="Arial"/>
                <a:buChar char="•"/>
              </a:pPr>
              <a:r>
                <a:rPr lang="en-US" sz="2399">
                  <a:solidFill>
                    <a:srgbClr val="000000"/>
                  </a:solidFill>
                  <a:latin typeface="Saira Light"/>
                </a:rPr>
                <a:t>Framework đã sử dụng</a:t>
              </a:r>
            </a:p>
          </p:txBody>
        </p:sp>
      </p:grpSp>
      <p:grpSp>
        <p:nvGrpSpPr>
          <p:cNvPr name="Group 19" id="19"/>
          <p:cNvGrpSpPr/>
          <p:nvPr/>
        </p:nvGrpSpPr>
        <p:grpSpPr>
          <a:xfrm rot="0">
            <a:off x="13894375" y="6000750"/>
            <a:ext cx="3610919" cy="1590294"/>
            <a:chOff x="0" y="0"/>
            <a:chExt cx="4814558" cy="2120392"/>
          </a:xfrm>
        </p:grpSpPr>
        <p:sp>
          <p:nvSpPr>
            <p:cNvPr name="TextBox 20" id="20"/>
            <p:cNvSpPr txBox="true"/>
            <p:nvPr/>
          </p:nvSpPr>
          <p:spPr>
            <a:xfrm rot="0">
              <a:off x="0" y="-9525"/>
              <a:ext cx="4814558" cy="555625"/>
            </a:xfrm>
            <a:prstGeom prst="rect">
              <a:avLst/>
            </a:prstGeom>
          </p:spPr>
          <p:txBody>
            <a:bodyPr anchor="t" rtlCol="false" tIns="0" lIns="0" bIns="0" rIns="0">
              <a:spAutoFit/>
            </a:bodyPr>
            <a:lstStyle/>
            <a:p>
              <a:pPr marL="0" indent="0" lvl="0">
                <a:lnSpc>
                  <a:spcPts val="3240"/>
                </a:lnSpc>
                <a:spcBef>
                  <a:spcPct val="0"/>
                </a:spcBef>
              </a:pPr>
              <a:r>
                <a:rPr lang="en-US" sz="2700">
                  <a:solidFill>
                    <a:srgbClr val="000000"/>
                  </a:solidFill>
                  <a:latin typeface="Neue Machina"/>
                </a:rPr>
                <a:t>Kiểm thử phần mềm</a:t>
              </a:r>
            </a:p>
          </p:txBody>
        </p:sp>
        <p:sp>
          <p:nvSpPr>
            <p:cNvPr name="TextBox 21" id="21"/>
            <p:cNvSpPr txBox="true"/>
            <p:nvPr/>
          </p:nvSpPr>
          <p:spPr>
            <a:xfrm rot="0">
              <a:off x="0" y="1045972"/>
              <a:ext cx="4814558" cy="1074420"/>
            </a:xfrm>
            <a:prstGeom prst="rect">
              <a:avLst/>
            </a:prstGeom>
          </p:spPr>
          <p:txBody>
            <a:bodyPr anchor="t" rtlCol="false" tIns="0" lIns="0" bIns="0" rIns="0">
              <a:spAutoFit/>
            </a:bodyPr>
            <a:lstStyle/>
            <a:p>
              <a:pPr marL="518160" indent="-259080" lvl="1">
                <a:lnSpc>
                  <a:spcPts val="3359"/>
                </a:lnSpc>
                <a:buFont typeface="Arial"/>
                <a:buChar char="•"/>
              </a:pPr>
              <a:r>
                <a:rPr lang="en-US" sz="2400">
                  <a:solidFill>
                    <a:srgbClr val="000000"/>
                  </a:solidFill>
                  <a:latin typeface="Saira Light"/>
                </a:rPr>
                <a:t>Chạy thực tế</a:t>
              </a:r>
            </a:p>
            <a:p>
              <a:pPr marL="518160" indent="-259080" lvl="1">
                <a:lnSpc>
                  <a:spcPts val="3359"/>
                </a:lnSpc>
                <a:spcBef>
                  <a:spcPct val="0"/>
                </a:spcBef>
                <a:buFont typeface="Arial"/>
                <a:buChar char="•"/>
              </a:pPr>
              <a:r>
                <a:rPr lang="en-US" sz="2399">
                  <a:solidFill>
                    <a:srgbClr val="000000"/>
                  </a:solidFill>
                  <a:latin typeface="Saira Light"/>
                </a:rPr>
                <a:t>Kiểm tra lỗi</a:t>
              </a:r>
            </a:p>
          </p:txBody>
        </p:sp>
      </p:grpSp>
      <p:grpSp>
        <p:nvGrpSpPr>
          <p:cNvPr name="Group 22" id="22"/>
          <p:cNvGrpSpPr/>
          <p:nvPr/>
        </p:nvGrpSpPr>
        <p:grpSpPr>
          <a:xfrm rot="0">
            <a:off x="9605817" y="6000750"/>
            <a:ext cx="3364925" cy="2009394"/>
            <a:chOff x="0" y="0"/>
            <a:chExt cx="4486566" cy="2679192"/>
          </a:xfrm>
        </p:grpSpPr>
        <p:sp>
          <p:nvSpPr>
            <p:cNvPr name="TextBox 23" id="23"/>
            <p:cNvSpPr txBox="true"/>
            <p:nvPr/>
          </p:nvSpPr>
          <p:spPr>
            <a:xfrm rot="0">
              <a:off x="0" y="-9525"/>
              <a:ext cx="4486566" cy="555625"/>
            </a:xfrm>
            <a:prstGeom prst="rect">
              <a:avLst/>
            </a:prstGeom>
          </p:spPr>
          <p:txBody>
            <a:bodyPr anchor="t" rtlCol="false" tIns="0" lIns="0" bIns="0" rIns="0">
              <a:spAutoFit/>
            </a:bodyPr>
            <a:lstStyle/>
            <a:p>
              <a:pPr marL="0" indent="0" lvl="0">
                <a:lnSpc>
                  <a:spcPts val="3240"/>
                </a:lnSpc>
                <a:spcBef>
                  <a:spcPct val="0"/>
                </a:spcBef>
              </a:pPr>
              <a:r>
                <a:rPr lang="en-US" sz="2700">
                  <a:solidFill>
                    <a:srgbClr val="000000"/>
                  </a:solidFill>
                  <a:latin typeface="Neue Machina"/>
                </a:rPr>
                <a:t>Thi công đồ án</a:t>
              </a:r>
            </a:p>
          </p:txBody>
        </p:sp>
        <p:sp>
          <p:nvSpPr>
            <p:cNvPr name="TextBox 24" id="24"/>
            <p:cNvSpPr txBox="true"/>
            <p:nvPr/>
          </p:nvSpPr>
          <p:spPr>
            <a:xfrm rot="0">
              <a:off x="0" y="1045972"/>
              <a:ext cx="4486566" cy="1633220"/>
            </a:xfrm>
            <a:prstGeom prst="rect">
              <a:avLst/>
            </a:prstGeom>
          </p:spPr>
          <p:txBody>
            <a:bodyPr anchor="t" rtlCol="false" tIns="0" lIns="0" bIns="0" rIns="0">
              <a:spAutoFit/>
            </a:bodyPr>
            <a:lstStyle/>
            <a:p>
              <a:pPr marL="518160" indent="-259080" lvl="1">
                <a:lnSpc>
                  <a:spcPts val="3359"/>
                </a:lnSpc>
                <a:buFont typeface="Arial"/>
                <a:buChar char="•"/>
              </a:pPr>
              <a:r>
                <a:rPr lang="en-US" sz="2400">
                  <a:solidFill>
                    <a:srgbClr val="000000"/>
                  </a:solidFill>
                  <a:latin typeface="Saira Light"/>
                </a:rPr>
                <a:t>Thiết kế UI/UX</a:t>
              </a:r>
            </a:p>
            <a:p>
              <a:pPr marL="518160" indent="-259080" lvl="1">
                <a:lnSpc>
                  <a:spcPts val="3359"/>
                </a:lnSpc>
                <a:buFont typeface="Arial"/>
                <a:buChar char="•"/>
              </a:pPr>
              <a:r>
                <a:rPr lang="en-US" sz="2400">
                  <a:solidFill>
                    <a:srgbClr val="000000"/>
                  </a:solidFill>
                  <a:latin typeface="Saira Light"/>
                </a:rPr>
                <a:t>Tổ chức database</a:t>
              </a:r>
            </a:p>
            <a:p>
              <a:pPr marL="518160" indent="-259080" lvl="1">
                <a:lnSpc>
                  <a:spcPts val="3359"/>
                </a:lnSpc>
                <a:spcBef>
                  <a:spcPct val="0"/>
                </a:spcBef>
                <a:buFont typeface="Arial"/>
                <a:buChar char="•"/>
              </a:pPr>
              <a:r>
                <a:rPr lang="en-US" sz="2399">
                  <a:solidFill>
                    <a:srgbClr val="000000"/>
                  </a:solidFill>
                  <a:latin typeface="Saira Light"/>
                </a:rPr>
                <a:t>Xử lí sự kiện</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596" y="-974058"/>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sp>
        <p:nvSpPr>
          <p:cNvPr name="TextBox 3" id="3"/>
          <p:cNvSpPr txBox="true"/>
          <p:nvPr/>
        </p:nvSpPr>
        <p:spPr>
          <a:xfrm rot="0">
            <a:off x="1028700" y="896713"/>
            <a:ext cx="6648450" cy="2190750"/>
          </a:xfrm>
          <a:prstGeom prst="rect">
            <a:avLst/>
          </a:prstGeom>
        </p:spPr>
        <p:txBody>
          <a:bodyPr anchor="t" rtlCol="false" tIns="0" lIns="0" bIns="0" rIns="0">
            <a:spAutoFit/>
          </a:bodyPr>
          <a:lstStyle/>
          <a:p>
            <a:pPr marL="0" indent="0" lvl="0">
              <a:lnSpc>
                <a:spcPts val="8640"/>
              </a:lnSpc>
              <a:spcBef>
                <a:spcPct val="0"/>
              </a:spcBef>
            </a:pPr>
            <a:r>
              <a:rPr lang="en-US" sz="7200">
                <a:solidFill>
                  <a:srgbClr val="000000"/>
                </a:solidFill>
                <a:latin typeface="Paytone One"/>
              </a:rPr>
              <a:t>HÌNH THÀNH Ý TƯỞNG</a:t>
            </a:r>
          </a:p>
        </p:txBody>
      </p:sp>
      <p:sp>
        <p:nvSpPr>
          <p:cNvPr name="TextBox 4" id="4"/>
          <p:cNvSpPr txBox="true"/>
          <p:nvPr/>
        </p:nvSpPr>
        <p:spPr>
          <a:xfrm rot="0">
            <a:off x="10373977" y="1249138"/>
            <a:ext cx="7197810" cy="742950"/>
          </a:xfrm>
          <a:prstGeom prst="rect">
            <a:avLst/>
          </a:prstGeom>
        </p:spPr>
        <p:txBody>
          <a:bodyPr anchor="t" rtlCol="false" tIns="0" lIns="0" bIns="0" rIns="0">
            <a:spAutoFit/>
          </a:bodyPr>
          <a:lstStyle/>
          <a:p>
            <a:pPr marL="0" indent="0" lvl="0">
              <a:lnSpc>
                <a:spcPts val="5999"/>
              </a:lnSpc>
              <a:spcBef>
                <a:spcPct val="0"/>
              </a:spcBef>
            </a:pPr>
            <a:r>
              <a:rPr lang="en-US" sz="4999">
                <a:solidFill>
                  <a:srgbClr val="000000"/>
                </a:solidFill>
                <a:latin typeface="Paytone One"/>
              </a:rPr>
              <a:t>Nguyên nhân</a:t>
            </a:r>
          </a:p>
        </p:txBody>
      </p:sp>
      <p:sp>
        <p:nvSpPr>
          <p:cNvPr name="TextBox 5" id="5"/>
          <p:cNvSpPr txBox="true"/>
          <p:nvPr/>
        </p:nvSpPr>
        <p:spPr>
          <a:xfrm rot="0">
            <a:off x="10061490" y="2300427"/>
            <a:ext cx="7197810" cy="396240"/>
          </a:xfrm>
          <a:prstGeom prst="rect">
            <a:avLst/>
          </a:prstGeom>
        </p:spPr>
        <p:txBody>
          <a:bodyPr anchor="t" rtlCol="false" tIns="0" lIns="0" bIns="0" rIns="0">
            <a:spAutoFit/>
          </a:bodyPr>
          <a:lstStyle/>
          <a:p>
            <a:pPr marL="0" indent="0" lvl="0">
              <a:lnSpc>
                <a:spcPts val="3359"/>
              </a:lnSpc>
              <a:spcBef>
                <a:spcPct val="0"/>
              </a:spcBef>
            </a:pPr>
          </a:p>
        </p:txBody>
      </p:sp>
      <p:sp>
        <p:nvSpPr>
          <p:cNvPr name="TextBox 6" id="6"/>
          <p:cNvSpPr txBox="true"/>
          <p:nvPr/>
        </p:nvSpPr>
        <p:spPr>
          <a:xfrm rot="0">
            <a:off x="9144000" y="4330881"/>
            <a:ext cx="6571774" cy="570865"/>
          </a:xfrm>
          <a:prstGeom prst="rect">
            <a:avLst/>
          </a:prstGeom>
        </p:spPr>
        <p:txBody>
          <a:bodyPr anchor="t" rtlCol="false" tIns="0" lIns="0" bIns="0" rIns="0">
            <a:spAutoFit/>
          </a:bodyPr>
          <a:lstStyle/>
          <a:p>
            <a:pPr algn="ctr" marL="734059" indent="-367030" lvl="1">
              <a:lnSpc>
                <a:spcPts val="4759"/>
              </a:lnSpc>
              <a:buFont typeface="Arial"/>
              <a:buChar char="•"/>
            </a:pPr>
            <a:r>
              <a:rPr lang="en-US" sz="3399">
                <a:solidFill>
                  <a:srgbClr val="000000"/>
                </a:solidFill>
                <a:latin typeface="Faustina"/>
              </a:rPr>
              <a:t>Áp lực trong học tập và công việc</a:t>
            </a:r>
          </a:p>
        </p:txBody>
      </p:sp>
      <p:sp>
        <p:nvSpPr>
          <p:cNvPr name="TextBox 7" id="7"/>
          <p:cNvSpPr txBox="true"/>
          <p:nvPr/>
        </p:nvSpPr>
        <p:spPr>
          <a:xfrm rot="0">
            <a:off x="9127949" y="5426660"/>
            <a:ext cx="6633091" cy="570865"/>
          </a:xfrm>
          <a:prstGeom prst="rect">
            <a:avLst/>
          </a:prstGeom>
        </p:spPr>
        <p:txBody>
          <a:bodyPr anchor="t" rtlCol="false" tIns="0" lIns="0" bIns="0" rIns="0">
            <a:spAutoFit/>
          </a:bodyPr>
          <a:lstStyle/>
          <a:p>
            <a:pPr algn="ctr" marL="734059" indent="-367030" lvl="1">
              <a:lnSpc>
                <a:spcPts val="4759"/>
              </a:lnSpc>
              <a:buFont typeface="Arial"/>
              <a:buChar char="•"/>
            </a:pPr>
            <a:r>
              <a:rPr lang="en-US" sz="3399">
                <a:solidFill>
                  <a:srgbClr val="000000"/>
                </a:solidFill>
                <a:latin typeface="Faustina"/>
              </a:rPr>
              <a:t>Thiếu khả năng quản lý thời gian</a:t>
            </a:r>
          </a:p>
        </p:txBody>
      </p:sp>
      <p:sp>
        <p:nvSpPr>
          <p:cNvPr name="TextBox 8" id="8"/>
          <p:cNvSpPr txBox="true"/>
          <p:nvPr/>
        </p:nvSpPr>
        <p:spPr>
          <a:xfrm rot="0">
            <a:off x="9144000" y="6522439"/>
            <a:ext cx="7623078" cy="1170940"/>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Faustina"/>
              </a:rPr>
              <a:t>Không thể phân chia mức độ ưu tiên các công việc</a:t>
            </a:r>
          </a:p>
        </p:txBody>
      </p:sp>
      <p:sp>
        <p:nvSpPr>
          <p:cNvPr name="TextBox 9" id="9"/>
          <p:cNvSpPr txBox="true"/>
          <p:nvPr/>
        </p:nvSpPr>
        <p:spPr>
          <a:xfrm rot="0">
            <a:off x="9585813" y="2660831"/>
            <a:ext cx="6707350" cy="1384300"/>
          </a:xfrm>
          <a:prstGeom prst="rect">
            <a:avLst/>
          </a:prstGeom>
        </p:spPr>
        <p:txBody>
          <a:bodyPr anchor="t" rtlCol="false" tIns="0" lIns="0" bIns="0" rIns="0">
            <a:spAutoFit/>
          </a:bodyPr>
          <a:lstStyle/>
          <a:p>
            <a:pPr>
              <a:lnSpc>
                <a:spcPts val="5599"/>
              </a:lnSpc>
            </a:pPr>
            <a:r>
              <a:rPr lang="en-US" sz="3999">
                <a:solidFill>
                  <a:srgbClr val="000000"/>
                </a:solidFill>
                <a:latin typeface="Faustina"/>
              </a:rPr>
              <a:t>Hiện trạng của nhiều bạn sinh viên ngày nay: </a:t>
            </a:r>
          </a:p>
        </p:txBody>
      </p:sp>
      <p:sp>
        <p:nvSpPr>
          <p:cNvPr name="TextBox 10" id="10"/>
          <p:cNvSpPr txBox="true"/>
          <p:nvPr/>
        </p:nvSpPr>
        <p:spPr>
          <a:xfrm rot="0">
            <a:off x="9127949" y="7979129"/>
            <a:ext cx="7623078" cy="57086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Faustina"/>
              </a:rPr>
              <a:t>Không coi trọng thời gian</a:t>
            </a:r>
          </a:p>
        </p:txBody>
      </p:sp>
      <p:sp>
        <p:nvSpPr>
          <p:cNvPr name="Freeform 11" id="11"/>
          <p:cNvSpPr/>
          <p:nvPr/>
        </p:nvSpPr>
        <p:spPr>
          <a:xfrm flipH="false" flipV="false" rot="0">
            <a:off x="418680" y="3920326"/>
            <a:ext cx="6714433" cy="5337974"/>
          </a:xfrm>
          <a:custGeom>
            <a:avLst/>
            <a:gdLst/>
            <a:ahLst/>
            <a:cxnLst/>
            <a:rect r="r" b="b" t="t" l="l"/>
            <a:pathLst>
              <a:path h="5337974" w="6714433">
                <a:moveTo>
                  <a:pt x="0" y="0"/>
                </a:moveTo>
                <a:lnTo>
                  <a:pt x="6714433" y="0"/>
                </a:lnTo>
                <a:lnTo>
                  <a:pt x="6714433" y="5337974"/>
                </a:lnTo>
                <a:lnTo>
                  <a:pt x="0" y="5337974"/>
                </a:lnTo>
                <a:lnTo>
                  <a:pt x="0" y="0"/>
                </a:lnTo>
                <a:close/>
              </a:path>
            </a:pathLst>
          </a:custGeom>
          <a:blipFill>
            <a:blip r:embed="rId3"/>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596" y="-974058"/>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sp>
        <p:nvSpPr>
          <p:cNvPr name="TextBox 3" id="3"/>
          <p:cNvSpPr txBox="true"/>
          <p:nvPr/>
        </p:nvSpPr>
        <p:spPr>
          <a:xfrm rot="0">
            <a:off x="1028700" y="896713"/>
            <a:ext cx="6648450" cy="2190750"/>
          </a:xfrm>
          <a:prstGeom prst="rect">
            <a:avLst/>
          </a:prstGeom>
        </p:spPr>
        <p:txBody>
          <a:bodyPr anchor="t" rtlCol="false" tIns="0" lIns="0" bIns="0" rIns="0">
            <a:spAutoFit/>
          </a:bodyPr>
          <a:lstStyle/>
          <a:p>
            <a:pPr marL="0" indent="0" lvl="0">
              <a:lnSpc>
                <a:spcPts val="8640"/>
              </a:lnSpc>
              <a:spcBef>
                <a:spcPct val="0"/>
              </a:spcBef>
            </a:pPr>
            <a:r>
              <a:rPr lang="en-US" sz="7200">
                <a:solidFill>
                  <a:srgbClr val="000000"/>
                </a:solidFill>
                <a:latin typeface="Paytone One"/>
              </a:rPr>
              <a:t>HÌNH THÀNH Ý TƯỞNG</a:t>
            </a:r>
          </a:p>
        </p:txBody>
      </p:sp>
      <p:sp>
        <p:nvSpPr>
          <p:cNvPr name="TextBox 4" id="4"/>
          <p:cNvSpPr txBox="true"/>
          <p:nvPr/>
        </p:nvSpPr>
        <p:spPr>
          <a:xfrm rot="0">
            <a:off x="10754150" y="1087213"/>
            <a:ext cx="7197810" cy="904875"/>
          </a:xfrm>
          <a:prstGeom prst="rect">
            <a:avLst/>
          </a:prstGeom>
        </p:spPr>
        <p:txBody>
          <a:bodyPr anchor="t" rtlCol="false" tIns="0" lIns="0" bIns="0" rIns="0">
            <a:spAutoFit/>
          </a:bodyPr>
          <a:lstStyle/>
          <a:p>
            <a:pPr marL="0" indent="0" lvl="0">
              <a:lnSpc>
                <a:spcPts val="7199"/>
              </a:lnSpc>
              <a:spcBef>
                <a:spcPct val="0"/>
              </a:spcBef>
            </a:pPr>
            <a:r>
              <a:rPr lang="en-US" sz="5999">
                <a:solidFill>
                  <a:srgbClr val="000000"/>
                </a:solidFill>
                <a:latin typeface="Paytone One"/>
              </a:rPr>
              <a:t>Động lực</a:t>
            </a:r>
          </a:p>
        </p:txBody>
      </p:sp>
      <p:sp>
        <p:nvSpPr>
          <p:cNvPr name="TextBox 5" id="5"/>
          <p:cNvSpPr txBox="true"/>
          <p:nvPr/>
        </p:nvSpPr>
        <p:spPr>
          <a:xfrm rot="0">
            <a:off x="10061490" y="2300427"/>
            <a:ext cx="7197810" cy="396240"/>
          </a:xfrm>
          <a:prstGeom prst="rect">
            <a:avLst/>
          </a:prstGeom>
        </p:spPr>
        <p:txBody>
          <a:bodyPr anchor="t" rtlCol="false" tIns="0" lIns="0" bIns="0" rIns="0">
            <a:spAutoFit/>
          </a:bodyPr>
          <a:lstStyle/>
          <a:p>
            <a:pPr marL="0" indent="0" lvl="0">
              <a:lnSpc>
                <a:spcPts val="3359"/>
              </a:lnSpc>
              <a:spcBef>
                <a:spcPct val="0"/>
              </a:spcBef>
            </a:pPr>
          </a:p>
        </p:txBody>
      </p:sp>
      <p:sp>
        <p:nvSpPr>
          <p:cNvPr name="TextBox 6" id="6"/>
          <p:cNvSpPr txBox="true"/>
          <p:nvPr/>
        </p:nvSpPr>
        <p:spPr>
          <a:xfrm rot="0">
            <a:off x="8806389" y="3030313"/>
            <a:ext cx="7255193" cy="570865"/>
          </a:xfrm>
          <a:prstGeom prst="rect">
            <a:avLst/>
          </a:prstGeom>
        </p:spPr>
        <p:txBody>
          <a:bodyPr anchor="t" rtlCol="false" tIns="0" lIns="0" bIns="0" rIns="0">
            <a:spAutoFit/>
          </a:bodyPr>
          <a:lstStyle/>
          <a:p>
            <a:pPr algn="ctr" marL="734059" indent="-367030" lvl="1">
              <a:lnSpc>
                <a:spcPts val="4759"/>
              </a:lnSpc>
              <a:buFont typeface="Arial"/>
              <a:buChar char="•"/>
            </a:pPr>
            <a:r>
              <a:rPr lang="en-US" sz="3399">
                <a:solidFill>
                  <a:srgbClr val="000000"/>
                </a:solidFill>
                <a:latin typeface="Faustina"/>
              </a:rPr>
              <a:t>Cung cấp khả năng quản lý thời gian</a:t>
            </a:r>
          </a:p>
        </p:txBody>
      </p:sp>
      <p:sp>
        <p:nvSpPr>
          <p:cNvPr name="TextBox 7" id="7"/>
          <p:cNvSpPr txBox="true"/>
          <p:nvPr/>
        </p:nvSpPr>
        <p:spPr>
          <a:xfrm rot="0">
            <a:off x="8806389" y="4049892"/>
            <a:ext cx="8298299" cy="570865"/>
          </a:xfrm>
          <a:prstGeom prst="rect">
            <a:avLst/>
          </a:prstGeom>
        </p:spPr>
        <p:txBody>
          <a:bodyPr anchor="t" rtlCol="false" tIns="0" lIns="0" bIns="0" rIns="0">
            <a:spAutoFit/>
          </a:bodyPr>
          <a:lstStyle/>
          <a:p>
            <a:pPr algn="ctr" marL="734059" indent="-367030" lvl="1">
              <a:lnSpc>
                <a:spcPts val="4759"/>
              </a:lnSpc>
              <a:buFont typeface="Arial"/>
              <a:buChar char="•"/>
            </a:pPr>
            <a:r>
              <a:rPr lang="en-US" sz="3399">
                <a:solidFill>
                  <a:srgbClr val="000000"/>
                </a:solidFill>
                <a:latin typeface="Faustina"/>
              </a:rPr>
              <a:t>Sắp xếp và đánh dấu mức độ của công việc</a:t>
            </a:r>
          </a:p>
        </p:txBody>
      </p:sp>
      <p:sp>
        <p:nvSpPr>
          <p:cNvPr name="TextBox 8" id="8"/>
          <p:cNvSpPr txBox="true"/>
          <p:nvPr/>
        </p:nvSpPr>
        <p:spPr>
          <a:xfrm rot="0">
            <a:off x="8806389" y="6387269"/>
            <a:ext cx="7623078" cy="57086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Faustina"/>
              </a:rPr>
              <a:t>Tích hợp phương pháp Pomodoro</a:t>
            </a:r>
          </a:p>
        </p:txBody>
      </p:sp>
      <p:sp>
        <p:nvSpPr>
          <p:cNvPr name="TextBox 9" id="9"/>
          <p:cNvSpPr txBox="true"/>
          <p:nvPr/>
        </p:nvSpPr>
        <p:spPr>
          <a:xfrm rot="0">
            <a:off x="8806389" y="7558209"/>
            <a:ext cx="7623078" cy="57086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Faustina"/>
              </a:rPr>
              <a:t>Cập nhật tình hình thời tiết</a:t>
            </a:r>
          </a:p>
        </p:txBody>
      </p:sp>
      <p:sp>
        <p:nvSpPr>
          <p:cNvPr name="TextBox 10" id="10"/>
          <p:cNvSpPr txBox="true"/>
          <p:nvPr/>
        </p:nvSpPr>
        <p:spPr>
          <a:xfrm rot="0">
            <a:off x="8806389" y="5216329"/>
            <a:ext cx="7623078" cy="57086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Faustina"/>
              </a:rPr>
              <a:t>Thiết lập mục tiêu cho mỗi năm</a:t>
            </a:r>
          </a:p>
        </p:txBody>
      </p:sp>
      <p:sp>
        <p:nvSpPr>
          <p:cNvPr name="Freeform 11" id="11"/>
          <p:cNvSpPr/>
          <p:nvPr/>
        </p:nvSpPr>
        <p:spPr>
          <a:xfrm flipH="false" flipV="false" rot="0">
            <a:off x="1028700" y="4107042"/>
            <a:ext cx="5866907" cy="5346219"/>
          </a:xfrm>
          <a:custGeom>
            <a:avLst/>
            <a:gdLst/>
            <a:ahLst/>
            <a:cxnLst/>
            <a:rect r="r" b="b" t="t" l="l"/>
            <a:pathLst>
              <a:path h="5346219" w="5866907">
                <a:moveTo>
                  <a:pt x="0" y="0"/>
                </a:moveTo>
                <a:lnTo>
                  <a:pt x="5866907" y="0"/>
                </a:lnTo>
                <a:lnTo>
                  <a:pt x="5866907" y="5346219"/>
                </a:lnTo>
                <a:lnTo>
                  <a:pt x="0" y="534621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8806389" y="8576749"/>
            <a:ext cx="7623078" cy="57086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Faustina"/>
              </a:rPr>
              <a:t>Nhắc nhở  công việc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798596" y="-974058"/>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graphicFrame>
        <p:nvGraphicFramePr>
          <p:cNvPr name="Table 3" id="3"/>
          <p:cNvGraphicFramePr>
            <a:graphicFrameLocks noGrp="true"/>
          </p:cNvGraphicFramePr>
          <p:nvPr/>
        </p:nvGraphicFramePr>
        <p:xfrm>
          <a:off x="1028700" y="5143860"/>
          <a:ext cx="16202025" cy="4674569"/>
        </p:xfrm>
        <a:graphic>
          <a:graphicData uri="http://schemas.openxmlformats.org/drawingml/2006/table">
            <a:tbl>
              <a:tblPr/>
              <a:tblGrid>
                <a:gridCol w="5400675"/>
                <a:gridCol w="5400675"/>
                <a:gridCol w="5400675"/>
              </a:tblGrid>
              <a:tr h="973534">
                <a:tc>
                  <a:txBody>
                    <a:bodyPr anchor="t" rtlCol="false"/>
                    <a:lstStyle/>
                    <a:p>
                      <a:pPr algn="ctr">
                        <a:lnSpc>
                          <a:spcPts val="3640"/>
                        </a:lnSpc>
                        <a:defRPr/>
                      </a:pPr>
                      <a:r>
                        <a:rPr lang="en-US" sz="2600">
                          <a:solidFill>
                            <a:srgbClr val="222A9B"/>
                          </a:solidFill>
                          <a:latin typeface="Saira Semi-Bold"/>
                        </a:rPr>
                        <a:t>Ngôn ngữ lập trình</a:t>
                      </a:r>
                      <a:endParaRPr lang="en-US" sz="1100"/>
                    </a:p>
                  </a:txBody>
                  <a:tcPr marL="190500" marR="190500" marT="190500" marB="190500" anchor="ctr">
                    <a:lnL cmpd="sng" algn="ctr" cap="flat" w="9525">
                      <a:solidFill>
                        <a:srgbClr val="414042"/>
                      </a:solidFill>
                      <a:prstDash val="solid"/>
                      <a:round/>
                      <a:headEnd type="none" w="med" len="med"/>
                      <a:tailEnd type="none" w="med" len="med"/>
                    </a:lnL>
                    <a:lnR cmpd="sng" algn="ctr" cap="flat" w="9525">
                      <a:solidFill>
                        <a:srgbClr val="414042"/>
                      </a:solidFill>
                      <a:prstDash val="solid"/>
                      <a:round/>
                      <a:headEnd type="none" w="med" len="med"/>
                      <a:tailEnd type="none" w="med" len="med"/>
                    </a:lnR>
                    <a:lnT cmpd="sng" algn="ctr" cap="flat" w="9525">
                      <a:solidFill>
                        <a:srgbClr val="414042"/>
                      </a:solidFill>
                      <a:prstDash val="solid"/>
                      <a:round/>
                      <a:headEnd type="none" w="med" len="med"/>
                      <a:tailEnd type="none" w="med" len="med"/>
                    </a:lnT>
                    <a:lnB cmpd="sng" algn="ctr" cap="flat" w="9525">
                      <a:solidFill>
                        <a:srgbClr val="414042"/>
                      </a:solidFill>
                      <a:prstDash val="solid"/>
                      <a:round/>
                      <a:headEnd type="none" w="med" len="med"/>
                      <a:tailEnd type="none" w="med" len="med"/>
                    </a:lnB>
                  </a:tcPr>
                </a:tc>
                <a:tc>
                  <a:txBody>
                    <a:bodyPr anchor="t" rtlCol="false"/>
                    <a:lstStyle/>
                    <a:p>
                      <a:pPr algn="ctr">
                        <a:lnSpc>
                          <a:spcPts val="3640"/>
                        </a:lnSpc>
                        <a:defRPr/>
                      </a:pPr>
                      <a:r>
                        <a:rPr lang="en-US" sz="2600">
                          <a:solidFill>
                            <a:srgbClr val="222A9B"/>
                          </a:solidFill>
                          <a:latin typeface="Saira Semi-Bold"/>
                        </a:rPr>
                        <a:t>Framework</a:t>
                      </a:r>
                      <a:endParaRPr lang="en-US" sz="1100"/>
                    </a:p>
                  </a:txBody>
                  <a:tcPr marL="190500" marR="190500" marT="190500" marB="190500" anchor="ctr">
                    <a:lnL cmpd="sng" algn="ctr" cap="flat" w="9525">
                      <a:solidFill>
                        <a:srgbClr val="414042"/>
                      </a:solidFill>
                      <a:prstDash val="solid"/>
                      <a:round/>
                      <a:headEnd type="none" w="med" len="med"/>
                      <a:tailEnd type="none" w="med" len="med"/>
                    </a:lnL>
                    <a:lnR cmpd="sng" algn="ctr" cap="flat" w="9525">
                      <a:solidFill>
                        <a:srgbClr val="414042"/>
                      </a:solidFill>
                      <a:prstDash val="solid"/>
                      <a:round/>
                      <a:headEnd type="none" w="med" len="med"/>
                      <a:tailEnd type="none" w="med" len="med"/>
                    </a:lnR>
                    <a:lnT cmpd="sng" algn="ctr" cap="flat" w="9525">
                      <a:solidFill>
                        <a:srgbClr val="414042"/>
                      </a:solidFill>
                      <a:prstDash val="solid"/>
                      <a:round/>
                      <a:headEnd type="none" w="med" len="med"/>
                      <a:tailEnd type="none" w="med" len="med"/>
                    </a:lnT>
                    <a:lnB cmpd="sng" algn="ctr" cap="flat" w="9525">
                      <a:solidFill>
                        <a:srgbClr val="414042"/>
                      </a:solidFill>
                      <a:prstDash val="solid"/>
                      <a:round/>
                      <a:headEnd type="none" w="med" len="med"/>
                      <a:tailEnd type="none" w="med" len="med"/>
                    </a:lnB>
                  </a:tcPr>
                </a:tc>
                <a:tc>
                  <a:txBody>
                    <a:bodyPr anchor="t" rtlCol="false"/>
                    <a:lstStyle/>
                    <a:p>
                      <a:pPr algn="ctr">
                        <a:lnSpc>
                          <a:spcPts val="3640"/>
                        </a:lnSpc>
                        <a:defRPr/>
                      </a:pPr>
                      <a:r>
                        <a:rPr lang="en-US" sz="2600">
                          <a:solidFill>
                            <a:srgbClr val="222A9B"/>
                          </a:solidFill>
                          <a:latin typeface="Saira Semi-Bold"/>
                        </a:rPr>
                        <a:t>Module</a:t>
                      </a:r>
                      <a:endParaRPr lang="en-US" sz="1100"/>
                    </a:p>
                  </a:txBody>
                  <a:tcPr marL="190500" marR="190500" marT="190500" marB="190500" anchor="ctr">
                    <a:lnL cmpd="sng" algn="ctr" cap="flat" w="9525">
                      <a:solidFill>
                        <a:srgbClr val="414042"/>
                      </a:solidFill>
                      <a:prstDash val="solid"/>
                      <a:round/>
                      <a:headEnd type="none" w="med" len="med"/>
                      <a:tailEnd type="none" w="med" len="med"/>
                    </a:lnL>
                    <a:lnR cmpd="sng" algn="ctr" cap="flat" w="9525">
                      <a:solidFill>
                        <a:srgbClr val="414042"/>
                      </a:solidFill>
                      <a:prstDash val="solid"/>
                      <a:round/>
                      <a:headEnd type="none" w="med" len="med"/>
                      <a:tailEnd type="none" w="med" len="med"/>
                    </a:lnR>
                    <a:lnT cmpd="sng" algn="ctr" cap="flat" w="9525">
                      <a:solidFill>
                        <a:srgbClr val="414042"/>
                      </a:solidFill>
                      <a:prstDash val="solid"/>
                      <a:round/>
                      <a:headEnd type="none" w="med" len="med"/>
                      <a:tailEnd type="none" w="med" len="med"/>
                    </a:lnT>
                    <a:lnB cmpd="sng" algn="ctr" cap="flat" w="9525">
                      <a:solidFill>
                        <a:srgbClr val="414042"/>
                      </a:solidFill>
                      <a:prstDash val="solid"/>
                      <a:round/>
                      <a:headEnd type="none" w="med" len="med"/>
                      <a:tailEnd type="none" w="med" len="med"/>
                    </a:lnB>
                  </a:tcPr>
                </a:tc>
              </a:tr>
              <a:tr h="3701035">
                <a:tc>
                  <a:txBody>
                    <a:bodyPr anchor="t" rtlCol="false"/>
                    <a:lstStyle/>
                    <a:p>
                      <a:pPr algn="l">
                        <a:lnSpc>
                          <a:spcPts val="3079"/>
                        </a:lnSpc>
                        <a:defRPr/>
                      </a:pPr>
                      <a:r>
                        <a:rPr lang="en-US" sz="2199">
                          <a:solidFill>
                            <a:srgbClr val="414042"/>
                          </a:solidFill>
                          <a:latin typeface="Saira"/>
                        </a:rPr>
                        <a:t>C# là ngôn ngữ thuần hướng đối tượng. C# vô cùng mạnh mẽ và đa năng được phát triển bởi Microsoft. Là sự kết hợp tuyệt vời của C++, Java, ... Đối với những nhà phát triển, C# không chỉ mạnh mẽ mà còn rất thân thiện.</a:t>
                      </a:r>
                      <a:endParaRPr lang="en-US" sz="1100"/>
                    </a:p>
                  </a:txBody>
                  <a:tcPr marL="190500" marR="190500" marT="190500" marB="190500" anchor="t">
                    <a:lnL cmpd="sng" algn="ctr" cap="flat" w="9525">
                      <a:solidFill>
                        <a:srgbClr val="414042"/>
                      </a:solidFill>
                      <a:prstDash val="solid"/>
                      <a:round/>
                      <a:headEnd type="none" w="med" len="med"/>
                      <a:tailEnd type="none" w="med" len="med"/>
                    </a:lnL>
                    <a:lnR cmpd="sng" algn="ctr" cap="flat" w="9525">
                      <a:solidFill>
                        <a:srgbClr val="414042"/>
                      </a:solidFill>
                      <a:prstDash val="solid"/>
                      <a:round/>
                      <a:headEnd type="none" w="med" len="med"/>
                      <a:tailEnd type="none" w="med" len="med"/>
                    </a:lnR>
                    <a:lnT cmpd="sng" algn="ctr" cap="flat" w="9525">
                      <a:solidFill>
                        <a:srgbClr val="414042"/>
                      </a:solidFill>
                      <a:prstDash val="solid"/>
                      <a:round/>
                      <a:headEnd type="none" w="med" len="med"/>
                      <a:tailEnd type="none" w="med" len="med"/>
                    </a:lnT>
                    <a:lnB cmpd="sng" algn="ctr" cap="flat" w="9525">
                      <a:solidFill>
                        <a:srgbClr val="414042"/>
                      </a:solidFill>
                      <a:prstDash val="solid"/>
                      <a:round/>
                      <a:headEnd type="none" w="med" len="med"/>
                      <a:tailEnd type="none" w="med" len="med"/>
                    </a:lnB>
                  </a:tcPr>
                </a:tc>
                <a:tc>
                  <a:txBody>
                    <a:bodyPr anchor="t" rtlCol="false"/>
                    <a:lstStyle/>
                    <a:p>
                      <a:pPr algn="l">
                        <a:lnSpc>
                          <a:spcPts val="3079"/>
                        </a:lnSpc>
                        <a:defRPr/>
                      </a:pPr>
                      <a:r>
                        <a:rPr lang="en-US" sz="2199">
                          <a:solidFill>
                            <a:srgbClr val="414042"/>
                          </a:solidFill>
                          <a:latin typeface="Saira"/>
                        </a:rPr>
                        <a:t>.NET Framework là một nền tảng chung cho việc phát triển và chạy các ứng dụng Windows. Nó cung cấp một môi trường thực thi và thư viện lớn để phát triển các ứng dụng từ ứng dụng máy tính thông thường đến ứng dụng web và dịch vụ web.</a:t>
                      </a:r>
                      <a:endParaRPr lang="en-US" sz="1100"/>
                    </a:p>
                  </a:txBody>
                  <a:tcPr marL="190500" marR="190500" marT="190500" marB="190500" anchor="t">
                    <a:lnL cmpd="sng" algn="ctr" cap="flat" w="9525">
                      <a:solidFill>
                        <a:srgbClr val="414042"/>
                      </a:solidFill>
                      <a:prstDash val="solid"/>
                      <a:round/>
                      <a:headEnd type="none" w="med" len="med"/>
                      <a:tailEnd type="none" w="med" len="med"/>
                    </a:lnL>
                    <a:lnR cmpd="sng" algn="ctr" cap="flat" w="9525">
                      <a:solidFill>
                        <a:srgbClr val="414042"/>
                      </a:solidFill>
                      <a:prstDash val="solid"/>
                      <a:round/>
                      <a:headEnd type="none" w="med" len="med"/>
                      <a:tailEnd type="none" w="med" len="med"/>
                    </a:lnR>
                    <a:lnT cmpd="sng" algn="ctr" cap="flat" w="9525">
                      <a:solidFill>
                        <a:srgbClr val="414042"/>
                      </a:solidFill>
                      <a:prstDash val="solid"/>
                      <a:round/>
                      <a:headEnd type="none" w="med" len="med"/>
                      <a:tailEnd type="none" w="med" len="med"/>
                    </a:lnT>
                    <a:lnB cmpd="sng" algn="ctr" cap="flat" w="9525">
                      <a:solidFill>
                        <a:srgbClr val="414042"/>
                      </a:solidFill>
                      <a:prstDash val="solid"/>
                      <a:round/>
                      <a:headEnd type="none" w="med" len="med"/>
                      <a:tailEnd type="none" w="med" len="med"/>
                    </a:lnB>
                  </a:tcPr>
                </a:tc>
                <a:tc>
                  <a:txBody>
                    <a:bodyPr anchor="t" rtlCol="false"/>
                    <a:lstStyle/>
                    <a:p>
                      <a:pPr algn="l">
                        <a:lnSpc>
                          <a:spcPts val="3079"/>
                        </a:lnSpc>
                        <a:defRPr/>
                      </a:pPr>
                      <a:r>
                        <a:rPr lang="en-US" sz="2199">
                          <a:solidFill>
                            <a:srgbClr val="414042"/>
                          </a:solidFill>
                          <a:latin typeface="Saira"/>
                        </a:rPr>
                        <a:t>MAUI (Multi-platform App UI) là dự án của Microsoft cho phép phát triển ứng dụng di động và máy tính bảng đa nền tảng bằng cách chia sẻ mã nguồn chung. Sử dụng .NET 6, MAUI hỗ trợ Android, iOS, macOS và Windows, giúp giảm thiểu công sức phát triển và đảm bảo trải nghiệm người dùng nhất quán. </a:t>
                      </a:r>
                      <a:endParaRPr lang="en-US" sz="1100"/>
                    </a:p>
                  </a:txBody>
                  <a:tcPr marL="190500" marR="190500" marT="190500" marB="190500" anchor="t">
                    <a:lnL cmpd="sng" algn="ctr" cap="flat" w="9525">
                      <a:solidFill>
                        <a:srgbClr val="414042"/>
                      </a:solidFill>
                      <a:prstDash val="solid"/>
                      <a:round/>
                      <a:headEnd type="none" w="med" len="med"/>
                      <a:tailEnd type="none" w="med" len="med"/>
                    </a:lnL>
                    <a:lnR cmpd="sng" algn="ctr" cap="flat" w="9525">
                      <a:solidFill>
                        <a:srgbClr val="414042"/>
                      </a:solidFill>
                      <a:prstDash val="solid"/>
                      <a:round/>
                      <a:headEnd type="none" w="med" len="med"/>
                      <a:tailEnd type="none" w="med" len="med"/>
                    </a:lnR>
                    <a:lnT cmpd="sng" algn="ctr" cap="flat" w="9525">
                      <a:solidFill>
                        <a:srgbClr val="414042"/>
                      </a:solidFill>
                      <a:prstDash val="solid"/>
                      <a:round/>
                      <a:headEnd type="none" w="med" len="med"/>
                      <a:tailEnd type="none" w="med" len="med"/>
                    </a:lnT>
                    <a:lnB cmpd="sng" algn="ctr" cap="flat" w="9525">
                      <a:solidFill>
                        <a:srgbClr val="414042"/>
                      </a:solidFill>
                      <a:prstDash val="solid"/>
                      <a:round/>
                      <a:headEnd type="none" w="med" len="med"/>
                      <a:tailEnd type="none" w="med" len="med"/>
                    </a:lnB>
                  </a:tcPr>
                </a:tc>
              </a:tr>
            </a:tbl>
          </a:graphicData>
        </a:graphic>
      </p:graphicFrame>
      <p:sp>
        <p:nvSpPr>
          <p:cNvPr name="Freeform 4" id="4"/>
          <p:cNvSpPr/>
          <p:nvPr/>
        </p:nvSpPr>
        <p:spPr>
          <a:xfrm flipH="false" flipV="false" rot="0">
            <a:off x="8054579" y="2821597"/>
            <a:ext cx="2121692" cy="2121692"/>
          </a:xfrm>
          <a:custGeom>
            <a:avLst/>
            <a:gdLst/>
            <a:ahLst/>
            <a:cxnLst/>
            <a:rect r="r" b="b" t="t" l="l"/>
            <a:pathLst>
              <a:path h="2121692" w="2121692">
                <a:moveTo>
                  <a:pt x="0" y="0"/>
                </a:moveTo>
                <a:lnTo>
                  <a:pt x="2121692" y="0"/>
                </a:lnTo>
                <a:lnTo>
                  <a:pt x="2121692" y="2121693"/>
                </a:lnTo>
                <a:lnTo>
                  <a:pt x="0" y="2121693"/>
                </a:lnTo>
                <a:lnTo>
                  <a:pt x="0" y="0"/>
                </a:lnTo>
                <a:close/>
              </a:path>
            </a:pathLst>
          </a:custGeom>
          <a:blipFill>
            <a:blip r:embed="rId3"/>
            <a:stretch>
              <a:fillRect l="0" t="0" r="0" b="0"/>
            </a:stretch>
          </a:blipFill>
        </p:spPr>
      </p:sp>
      <p:sp>
        <p:nvSpPr>
          <p:cNvPr name="Freeform 5" id="5"/>
          <p:cNvSpPr/>
          <p:nvPr/>
        </p:nvSpPr>
        <p:spPr>
          <a:xfrm flipH="false" flipV="false" rot="0">
            <a:off x="2448825" y="2821597"/>
            <a:ext cx="1881344" cy="2109963"/>
          </a:xfrm>
          <a:custGeom>
            <a:avLst/>
            <a:gdLst/>
            <a:ahLst/>
            <a:cxnLst/>
            <a:rect r="r" b="b" t="t" l="l"/>
            <a:pathLst>
              <a:path h="2109963" w="1881344">
                <a:moveTo>
                  <a:pt x="0" y="0"/>
                </a:moveTo>
                <a:lnTo>
                  <a:pt x="1881344" y="0"/>
                </a:lnTo>
                <a:lnTo>
                  <a:pt x="1881344" y="2109963"/>
                </a:lnTo>
                <a:lnTo>
                  <a:pt x="0" y="2109963"/>
                </a:lnTo>
                <a:lnTo>
                  <a:pt x="0" y="0"/>
                </a:lnTo>
                <a:close/>
              </a:path>
            </a:pathLst>
          </a:custGeom>
          <a:blipFill>
            <a:blip r:embed="rId4"/>
            <a:stretch>
              <a:fillRect l="0" t="0" r="0" b="0"/>
            </a:stretch>
          </a:blipFill>
        </p:spPr>
      </p:sp>
      <p:sp>
        <p:nvSpPr>
          <p:cNvPr name="Freeform 6" id="6"/>
          <p:cNvSpPr/>
          <p:nvPr/>
        </p:nvSpPr>
        <p:spPr>
          <a:xfrm flipH="false" flipV="false" rot="0">
            <a:off x="13339403" y="2673457"/>
            <a:ext cx="2288201" cy="2089043"/>
          </a:xfrm>
          <a:custGeom>
            <a:avLst/>
            <a:gdLst/>
            <a:ahLst/>
            <a:cxnLst/>
            <a:rect r="r" b="b" t="t" l="l"/>
            <a:pathLst>
              <a:path h="2089043" w="2288201">
                <a:moveTo>
                  <a:pt x="0" y="0"/>
                </a:moveTo>
                <a:lnTo>
                  <a:pt x="2288201" y="0"/>
                </a:lnTo>
                <a:lnTo>
                  <a:pt x="2288201" y="2089043"/>
                </a:lnTo>
                <a:lnTo>
                  <a:pt x="0" y="2089043"/>
                </a:lnTo>
                <a:lnTo>
                  <a:pt x="0" y="0"/>
                </a:lnTo>
                <a:close/>
              </a:path>
            </a:pathLst>
          </a:custGeom>
          <a:blipFill>
            <a:blip r:embed="rId5"/>
            <a:stretch>
              <a:fillRect l="0" t="0" r="0" b="0"/>
            </a:stretch>
          </a:blipFill>
        </p:spPr>
      </p:sp>
      <p:grpSp>
        <p:nvGrpSpPr>
          <p:cNvPr name="Group 7" id="7"/>
          <p:cNvGrpSpPr/>
          <p:nvPr/>
        </p:nvGrpSpPr>
        <p:grpSpPr>
          <a:xfrm rot="0">
            <a:off x="1028700" y="711860"/>
            <a:ext cx="16230600" cy="1961598"/>
            <a:chOff x="0" y="0"/>
            <a:chExt cx="21640800" cy="2615464"/>
          </a:xfrm>
        </p:grpSpPr>
        <p:sp>
          <p:nvSpPr>
            <p:cNvPr name="TextBox 8" id="8"/>
            <p:cNvSpPr txBox="true"/>
            <p:nvPr/>
          </p:nvSpPr>
          <p:spPr>
            <a:xfrm rot="0">
              <a:off x="0" y="-9525"/>
              <a:ext cx="21640800" cy="1419225"/>
            </a:xfrm>
            <a:prstGeom prst="rect">
              <a:avLst/>
            </a:prstGeom>
          </p:spPr>
          <p:txBody>
            <a:bodyPr anchor="t" rtlCol="false" tIns="0" lIns="0" bIns="0" rIns="0">
              <a:spAutoFit/>
            </a:bodyPr>
            <a:lstStyle/>
            <a:p>
              <a:pPr>
                <a:lnSpc>
                  <a:spcPts val="8400"/>
                </a:lnSpc>
              </a:pPr>
              <a:r>
                <a:rPr lang="en-US" sz="7000">
                  <a:solidFill>
                    <a:srgbClr val="000000"/>
                  </a:solidFill>
                  <a:latin typeface="Paytone One"/>
                </a:rPr>
                <a:t>TÌM KIẾM CÁC CÔNG NGHỆ</a:t>
              </a:r>
            </a:p>
          </p:txBody>
        </p:sp>
        <p:sp>
          <p:nvSpPr>
            <p:cNvPr name="TextBox 9" id="9"/>
            <p:cNvSpPr txBox="true"/>
            <p:nvPr/>
          </p:nvSpPr>
          <p:spPr>
            <a:xfrm rot="0">
              <a:off x="0" y="1907862"/>
              <a:ext cx="18531791" cy="707602"/>
            </a:xfrm>
            <a:prstGeom prst="rect">
              <a:avLst/>
            </a:prstGeom>
          </p:spPr>
          <p:txBody>
            <a:bodyPr anchor="t" rtlCol="false" tIns="0" lIns="0" bIns="0" rIns="0">
              <a:spAutoFit/>
            </a:bodyPr>
            <a:lstStyle/>
            <a:p>
              <a:pPr>
                <a:lnSpc>
                  <a:spcPts val="4480"/>
                </a:lnSpc>
              </a:pPr>
              <a:r>
                <a:rPr lang="en-US" sz="3200">
                  <a:solidFill>
                    <a:srgbClr val="414042"/>
                  </a:solidFill>
                  <a:latin typeface="HK Grotesk Semi-Bold"/>
                </a:rPr>
                <a:t>Technology brings impactful changes that can make life easy.</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798596" y="-974058"/>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graphicFrame>
        <p:nvGraphicFramePr>
          <p:cNvPr name="Table 3" id="3"/>
          <p:cNvGraphicFramePr>
            <a:graphicFrameLocks noGrp="true"/>
          </p:cNvGraphicFramePr>
          <p:nvPr/>
        </p:nvGraphicFramePr>
        <p:xfrm>
          <a:off x="815397" y="3193770"/>
          <a:ext cx="16230600" cy="6324600"/>
        </p:xfrm>
        <a:graphic>
          <a:graphicData uri="http://schemas.openxmlformats.org/drawingml/2006/table">
            <a:tbl>
              <a:tblPr/>
              <a:tblGrid>
                <a:gridCol w="5410200"/>
                <a:gridCol w="5410200"/>
                <a:gridCol w="5410200"/>
              </a:tblGrid>
              <a:tr h="1335511">
                <a:tc gridSpan="3">
                  <a:txBody>
                    <a:bodyPr anchor="t" rtlCol="false"/>
                    <a:lstStyle/>
                    <a:p>
                      <a:pPr algn="ctr">
                        <a:lnSpc>
                          <a:spcPts val="5879"/>
                        </a:lnSpc>
                        <a:defRPr/>
                      </a:pPr>
                      <a:r>
                        <a:rPr lang="en-US" sz="4199">
                          <a:solidFill>
                            <a:srgbClr val="222A9B"/>
                          </a:solidFill>
                          <a:latin typeface="Saira Semi-Bold"/>
                        </a:rPr>
                        <a:t>NUGET</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tcPr>
                </a:tc>
                <a:tc hMerge="true">
                  <a:txBody>
                    <a:bodyPr anchor="t" rtlCol="false"/>
                    <a:lstStyle/>
                    <a:p>
                      <a:pPr algn="ctr">
                        <a:lnSpc>
                          <a:spcPts val="5879"/>
                        </a:lnSpc>
                        <a:defRPr/>
                      </a:pPr>
                      <a:r>
                        <a:rPr lang="en-US" sz="4199">
                          <a:solidFill>
                            <a:srgbClr val="222A9B"/>
                          </a:solidFill>
                          <a:latin typeface="Saira Semi-Bold"/>
                        </a:rPr>
                        <a:t>NUGET</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tcPr>
                </a:tc>
                <a:tc hMerge="true">
                  <a:txBody>
                    <a:bodyPr anchor="t" rtlCol="false"/>
                    <a:lstStyle/>
                    <a:p>
                      <a:pPr algn="ctr">
                        <a:lnSpc>
                          <a:spcPts val="5879"/>
                        </a:lnSpc>
                        <a:defRPr/>
                      </a:pPr>
                      <a:r>
                        <a:rPr lang="en-US" sz="4199">
                          <a:solidFill>
                            <a:srgbClr val="222A9B"/>
                          </a:solidFill>
                          <a:latin typeface="Saira Semi-Bold"/>
                        </a:rPr>
                        <a:t>NUGET</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tcPr>
                </a:tc>
              </a:tr>
              <a:tr h="973015">
                <a:tc>
                  <a:txBody>
                    <a:bodyPr anchor="t" rtlCol="false"/>
                    <a:lstStyle/>
                    <a:p>
                      <a:pPr algn="ctr">
                        <a:lnSpc>
                          <a:spcPts val="3640"/>
                        </a:lnSpc>
                        <a:defRPr/>
                      </a:pPr>
                      <a:r>
                        <a:rPr lang="en-US" sz="2600">
                          <a:solidFill>
                            <a:srgbClr val="222A9B"/>
                          </a:solidFill>
                          <a:latin typeface="Saira Semi-Bold"/>
                        </a:rPr>
                        <a:t>MAUI.Scheduler</a:t>
                      </a:r>
                      <a:endParaRPr lang="en-US" sz="1100"/>
                    </a:p>
                  </a:txBody>
                  <a:tcPr marL="190500" marR="190500" marT="190500" marB="190500" anchor="ctr">
                    <a:lnL cmpd="sng" algn="ctr" cap="flat" w="9525">
                      <a:solidFill>
                        <a:srgbClr val="414042"/>
                      </a:solidFill>
                      <a:prstDash val="solid"/>
                      <a:round/>
                      <a:headEnd type="none" w="med" len="med"/>
                      <a:tailEnd type="none" w="med" len="med"/>
                    </a:lnL>
                    <a:lnR cmpd="sng" algn="ctr" cap="flat" w="9525">
                      <a:solidFill>
                        <a:srgbClr val="414042"/>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tcPr>
                </a:tc>
                <a:tc>
                  <a:txBody>
                    <a:bodyPr anchor="t" rtlCol="false"/>
                    <a:lstStyle/>
                    <a:p>
                      <a:pPr algn="ctr">
                        <a:lnSpc>
                          <a:spcPts val="3640"/>
                        </a:lnSpc>
                        <a:defRPr/>
                      </a:pPr>
                      <a:r>
                        <a:rPr lang="en-US" sz="2600">
                          <a:solidFill>
                            <a:srgbClr val="222A9B"/>
                          </a:solidFill>
                          <a:latin typeface="Saira Semi-Bold"/>
                        </a:rPr>
                        <a:t>MAUI.Calendar</a:t>
                      </a:r>
                      <a:endParaRPr lang="en-US" sz="1100"/>
                    </a:p>
                  </a:txBody>
                  <a:tcPr marL="190500" marR="190500" marT="190500" marB="190500" anchor="ctr">
                    <a:lnL cmpd="sng" algn="ctr" cap="flat" w="9525">
                      <a:solidFill>
                        <a:srgbClr val="414042"/>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tcPr>
                </a:tc>
                <a:tc>
                  <a:txBody>
                    <a:bodyPr anchor="t" rtlCol="false"/>
                    <a:lstStyle/>
                    <a:p>
                      <a:pPr algn="ctr">
                        <a:lnSpc>
                          <a:spcPts val="3640"/>
                        </a:lnSpc>
                        <a:defRPr/>
                      </a:pPr>
                      <a:r>
                        <a:rPr lang="en-US" sz="2600">
                          <a:solidFill>
                            <a:srgbClr val="222A9B"/>
                          </a:solidFill>
                          <a:latin typeface="Saira Semi-Bold"/>
                        </a:rPr>
                        <a:t>MAUI.SQLite</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tcPr>
                </a:tc>
              </a:tr>
              <a:tr h="4016073">
                <a:tc>
                  <a:txBody>
                    <a:bodyPr anchor="t" rtlCol="false"/>
                    <a:lstStyle/>
                    <a:p>
                      <a:pPr algn="l">
                        <a:lnSpc>
                          <a:spcPts val="3079"/>
                        </a:lnSpc>
                        <a:defRPr/>
                      </a:pPr>
                      <a:r>
                        <a:rPr lang="en-US" sz="2199">
                          <a:solidFill>
                            <a:srgbClr val="414042"/>
                          </a:solidFill>
                          <a:latin typeface="Saira"/>
                        </a:rPr>
                        <a:t>Scheduler là một NuGet package trong .NET MAUI C#, thuộc Xamarin Community Toolkit, giúp dễ dàng tích hợp lịch trình linh hoạt vào ứng dụng của bạn, cung cấp các tính năng hiển thị sự kiện và quản lý thời gian hiệu quả.</a:t>
                      </a:r>
                      <a:endParaRPr lang="en-US" sz="1100"/>
                    </a:p>
                  </a:txBody>
                  <a:tcPr marL="190500" marR="190500" marT="190500" marB="190500" anchor="t">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tcPr>
                </a:tc>
                <a:tc>
                  <a:txBody>
                    <a:bodyPr anchor="t" rtlCol="false"/>
                    <a:lstStyle/>
                    <a:p>
                      <a:pPr algn="l">
                        <a:lnSpc>
                          <a:spcPts val="3079"/>
                        </a:lnSpc>
                        <a:defRPr/>
                      </a:pPr>
                      <a:r>
                        <a:rPr lang="en-US" sz="2199">
                          <a:solidFill>
                            <a:srgbClr val="414042"/>
                          </a:solidFill>
                          <a:latin typeface="Saira"/>
                        </a:rPr>
                        <a:t>Calendar là một NuGet package trong .NET MAUI C#, thuộc Xamarin Community Toolkit, giúp bạn tích hợp và tùy chỉnh lịch cho ứng dụng của mình, cung cấp giao diện người dùng dễ sử dụng và linh hoạt.</a:t>
                      </a:r>
                      <a:endParaRPr lang="en-US" sz="1100"/>
                    </a:p>
                  </a:txBody>
                  <a:tcPr marL="190500" marR="190500" marT="190500" marB="190500" anchor="t">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tcPr>
                </a:tc>
                <a:tc>
                  <a:txBody>
                    <a:bodyPr anchor="t" rtlCol="false"/>
                    <a:lstStyle/>
                    <a:p>
                      <a:pPr algn="l">
                        <a:lnSpc>
                          <a:spcPts val="3079"/>
                        </a:lnSpc>
                        <a:defRPr/>
                      </a:pPr>
                      <a:r>
                        <a:rPr lang="en-US" sz="2199">
                          <a:solidFill>
                            <a:srgbClr val="414042"/>
                          </a:solidFill>
                          <a:latin typeface="Saira"/>
                        </a:rPr>
                        <a:t>SQLite là một NuGet package trong .NET MAUI C#, thuộc Microsoft.Maui.Essentials, mang đến khả năng tương tác với cơ sở dữ liệu SQLite dễ dàng, giúp bạn lưu trữ và quản lý dữ liệu local trong ứng dụng của mình một cách tiện lợi.</a:t>
                      </a:r>
                      <a:endParaRPr lang="en-US" sz="1100"/>
                    </a:p>
                  </a:txBody>
                  <a:tcPr marL="190500" marR="190500" marT="190500" marB="190500" anchor="t">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tcPr>
                </a:tc>
              </a:tr>
            </a:tbl>
          </a:graphicData>
        </a:graphic>
      </p:graphicFrame>
      <p:grpSp>
        <p:nvGrpSpPr>
          <p:cNvPr name="Group 4" id="4"/>
          <p:cNvGrpSpPr/>
          <p:nvPr/>
        </p:nvGrpSpPr>
        <p:grpSpPr>
          <a:xfrm rot="0">
            <a:off x="1028700" y="711860"/>
            <a:ext cx="16230600" cy="1961598"/>
            <a:chOff x="0" y="0"/>
            <a:chExt cx="21640800" cy="2615464"/>
          </a:xfrm>
        </p:grpSpPr>
        <p:sp>
          <p:nvSpPr>
            <p:cNvPr name="TextBox 5" id="5"/>
            <p:cNvSpPr txBox="true"/>
            <p:nvPr/>
          </p:nvSpPr>
          <p:spPr>
            <a:xfrm rot="0">
              <a:off x="0" y="-9525"/>
              <a:ext cx="21640800" cy="1419225"/>
            </a:xfrm>
            <a:prstGeom prst="rect">
              <a:avLst/>
            </a:prstGeom>
          </p:spPr>
          <p:txBody>
            <a:bodyPr anchor="t" rtlCol="false" tIns="0" lIns="0" bIns="0" rIns="0">
              <a:spAutoFit/>
            </a:bodyPr>
            <a:lstStyle/>
            <a:p>
              <a:pPr>
                <a:lnSpc>
                  <a:spcPts val="8400"/>
                </a:lnSpc>
              </a:pPr>
              <a:r>
                <a:rPr lang="en-US" sz="7000">
                  <a:solidFill>
                    <a:srgbClr val="000000"/>
                  </a:solidFill>
                  <a:latin typeface="Paytone One"/>
                </a:rPr>
                <a:t>TÌM KIẾM CÁC CÔNG NGHỆ</a:t>
              </a:r>
            </a:p>
          </p:txBody>
        </p:sp>
        <p:sp>
          <p:nvSpPr>
            <p:cNvPr name="TextBox 6" id="6"/>
            <p:cNvSpPr txBox="true"/>
            <p:nvPr/>
          </p:nvSpPr>
          <p:spPr>
            <a:xfrm rot="0">
              <a:off x="0" y="1907862"/>
              <a:ext cx="18531791" cy="707602"/>
            </a:xfrm>
            <a:prstGeom prst="rect">
              <a:avLst/>
            </a:prstGeom>
          </p:spPr>
          <p:txBody>
            <a:bodyPr anchor="t" rtlCol="false" tIns="0" lIns="0" bIns="0" rIns="0">
              <a:spAutoFit/>
            </a:bodyPr>
            <a:lstStyle/>
            <a:p>
              <a:pPr>
                <a:lnSpc>
                  <a:spcPts val="4480"/>
                </a:lnSpc>
              </a:pPr>
              <a:r>
                <a:rPr lang="en-US" sz="3200">
                  <a:solidFill>
                    <a:srgbClr val="414042"/>
                  </a:solidFill>
                  <a:latin typeface="HK Grotesk Semi-Bold"/>
                </a:rPr>
                <a:t>Technology brings impactful changes that can make life easy.</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596" y="-974058"/>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grpSp>
        <p:nvGrpSpPr>
          <p:cNvPr name="Group 3" id="3"/>
          <p:cNvGrpSpPr/>
          <p:nvPr/>
        </p:nvGrpSpPr>
        <p:grpSpPr>
          <a:xfrm rot="0">
            <a:off x="10143573" y="1028700"/>
            <a:ext cx="7115727" cy="3912085"/>
            <a:chOff x="0" y="0"/>
            <a:chExt cx="1478409" cy="812800"/>
          </a:xfrm>
        </p:grpSpPr>
        <p:sp>
          <p:nvSpPr>
            <p:cNvPr name="Freeform 4" id="4"/>
            <p:cNvSpPr/>
            <p:nvPr/>
          </p:nvSpPr>
          <p:spPr>
            <a:xfrm flipH="false" flipV="false" rot="0">
              <a:off x="0" y="0"/>
              <a:ext cx="1478409" cy="812800"/>
            </a:xfrm>
            <a:custGeom>
              <a:avLst/>
              <a:gdLst/>
              <a:ahLst/>
              <a:cxnLst/>
              <a:rect r="r" b="b" t="t" l="l"/>
              <a:pathLst>
                <a:path h="812800" w="1478409">
                  <a:moveTo>
                    <a:pt x="25024" y="0"/>
                  </a:moveTo>
                  <a:lnTo>
                    <a:pt x="1453385" y="0"/>
                  </a:lnTo>
                  <a:cubicBezTo>
                    <a:pt x="1467205" y="0"/>
                    <a:pt x="1478409" y="11204"/>
                    <a:pt x="1478409" y="25024"/>
                  </a:cubicBezTo>
                  <a:lnTo>
                    <a:pt x="1478409" y="787776"/>
                  </a:lnTo>
                  <a:cubicBezTo>
                    <a:pt x="1478409" y="801596"/>
                    <a:pt x="1467205" y="812800"/>
                    <a:pt x="1453385" y="812800"/>
                  </a:cubicBezTo>
                  <a:lnTo>
                    <a:pt x="25024" y="812800"/>
                  </a:lnTo>
                  <a:cubicBezTo>
                    <a:pt x="11204" y="812800"/>
                    <a:pt x="0" y="801596"/>
                    <a:pt x="0" y="787776"/>
                  </a:cubicBezTo>
                  <a:lnTo>
                    <a:pt x="0" y="25024"/>
                  </a:lnTo>
                  <a:cubicBezTo>
                    <a:pt x="0" y="11204"/>
                    <a:pt x="11204" y="0"/>
                    <a:pt x="25024" y="0"/>
                  </a:cubicBezTo>
                  <a:close/>
                </a:path>
              </a:pathLst>
            </a:custGeom>
            <a:blipFill>
              <a:blip r:embed="rId3"/>
              <a:stretch>
                <a:fillRect l="0" t="-1284" r="0" b="-1284"/>
              </a:stretch>
            </a:blipFill>
          </p:spPr>
        </p:sp>
      </p:grpSp>
      <p:grpSp>
        <p:nvGrpSpPr>
          <p:cNvPr name="Group 5" id="5"/>
          <p:cNvGrpSpPr/>
          <p:nvPr/>
        </p:nvGrpSpPr>
        <p:grpSpPr>
          <a:xfrm rot="0">
            <a:off x="10143573" y="5335426"/>
            <a:ext cx="7115727" cy="3922874"/>
            <a:chOff x="0" y="0"/>
            <a:chExt cx="1474343" cy="812800"/>
          </a:xfrm>
        </p:grpSpPr>
        <p:sp>
          <p:nvSpPr>
            <p:cNvPr name="Freeform 6" id="6"/>
            <p:cNvSpPr/>
            <p:nvPr/>
          </p:nvSpPr>
          <p:spPr>
            <a:xfrm flipH="false" flipV="false" rot="0">
              <a:off x="0" y="0"/>
              <a:ext cx="1474343" cy="812800"/>
            </a:xfrm>
            <a:custGeom>
              <a:avLst/>
              <a:gdLst/>
              <a:ahLst/>
              <a:cxnLst/>
              <a:rect r="r" b="b" t="t" l="l"/>
              <a:pathLst>
                <a:path h="812800" w="1474343">
                  <a:moveTo>
                    <a:pt x="25024" y="0"/>
                  </a:moveTo>
                  <a:lnTo>
                    <a:pt x="1449319" y="0"/>
                  </a:lnTo>
                  <a:cubicBezTo>
                    <a:pt x="1455956" y="0"/>
                    <a:pt x="1462321" y="2636"/>
                    <a:pt x="1467014" y="7329"/>
                  </a:cubicBezTo>
                  <a:cubicBezTo>
                    <a:pt x="1471707" y="12022"/>
                    <a:pt x="1474343" y="18387"/>
                    <a:pt x="1474343" y="25024"/>
                  </a:cubicBezTo>
                  <a:lnTo>
                    <a:pt x="1474343" y="787776"/>
                  </a:lnTo>
                  <a:cubicBezTo>
                    <a:pt x="1474343" y="801596"/>
                    <a:pt x="1463140" y="812800"/>
                    <a:pt x="1449319" y="812800"/>
                  </a:cubicBezTo>
                  <a:lnTo>
                    <a:pt x="25024" y="812800"/>
                  </a:lnTo>
                  <a:cubicBezTo>
                    <a:pt x="11204" y="812800"/>
                    <a:pt x="0" y="801596"/>
                    <a:pt x="0" y="787776"/>
                  </a:cubicBezTo>
                  <a:lnTo>
                    <a:pt x="0" y="25024"/>
                  </a:lnTo>
                  <a:cubicBezTo>
                    <a:pt x="0" y="11204"/>
                    <a:pt x="11204" y="0"/>
                    <a:pt x="25024" y="0"/>
                  </a:cubicBezTo>
                  <a:close/>
                </a:path>
              </a:pathLst>
            </a:custGeom>
            <a:blipFill>
              <a:blip r:embed="rId4"/>
              <a:stretch>
                <a:fillRect l="0" t="-1204" r="0" b="-1204"/>
              </a:stretch>
            </a:blipFill>
          </p:spPr>
        </p:sp>
      </p:grpSp>
      <p:sp>
        <p:nvSpPr>
          <p:cNvPr name="TextBox 7" id="7"/>
          <p:cNvSpPr txBox="true"/>
          <p:nvPr/>
        </p:nvSpPr>
        <p:spPr>
          <a:xfrm rot="0">
            <a:off x="1028700" y="1028700"/>
            <a:ext cx="5059131" cy="1143000"/>
          </a:xfrm>
          <a:prstGeom prst="rect">
            <a:avLst/>
          </a:prstGeom>
        </p:spPr>
        <p:txBody>
          <a:bodyPr anchor="t" rtlCol="false" tIns="0" lIns="0" bIns="0" rIns="0">
            <a:spAutoFit/>
          </a:bodyPr>
          <a:lstStyle/>
          <a:p>
            <a:pPr>
              <a:lnSpc>
                <a:spcPts val="9000"/>
              </a:lnSpc>
            </a:pPr>
            <a:r>
              <a:rPr lang="en-US" sz="7500">
                <a:solidFill>
                  <a:srgbClr val="000000"/>
                </a:solidFill>
                <a:latin typeface="Paytone One"/>
              </a:rPr>
              <a:t>UI/UX</a:t>
            </a:r>
          </a:p>
        </p:txBody>
      </p:sp>
      <p:sp>
        <p:nvSpPr>
          <p:cNvPr name="TextBox 8" id="8"/>
          <p:cNvSpPr txBox="true"/>
          <p:nvPr/>
        </p:nvSpPr>
        <p:spPr>
          <a:xfrm rot="0">
            <a:off x="825268" y="4130711"/>
            <a:ext cx="7623078" cy="1170940"/>
          </a:xfrm>
          <a:prstGeom prst="rect">
            <a:avLst/>
          </a:prstGeom>
        </p:spPr>
        <p:txBody>
          <a:bodyPr anchor="t" rtlCol="false" tIns="0" lIns="0" bIns="0" rIns="0">
            <a:spAutoFit/>
          </a:bodyPr>
          <a:lstStyle/>
          <a:p>
            <a:pPr algn="just" marL="734059" indent="-367030" lvl="1">
              <a:lnSpc>
                <a:spcPts val="4759"/>
              </a:lnSpc>
              <a:buFont typeface="Arial"/>
              <a:buChar char="•"/>
            </a:pPr>
            <a:r>
              <a:rPr lang="en-US" sz="3399">
                <a:solidFill>
                  <a:srgbClr val="000000"/>
                </a:solidFill>
                <a:latin typeface="Faustina"/>
              </a:rPr>
              <a:t>Cặp màu xanh trời - trắng (Light mode) và xanh đen - tím (Dark mode)</a:t>
            </a:r>
          </a:p>
        </p:txBody>
      </p:sp>
      <p:sp>
        <p:nvSpPr>
          <p:cNvPr name="TextBox 9" id="9"/>
          <p:cNvSpPr txBox="true"/>
          <p:nvPr/>
        </p:nvSpPr>
        <p:spPr>
          <a:xfrm rot="0">
            <a:off x="825268" y="2777518"/>
            <a:ext cx="7623078" cy="1170940"/>
          </a:xfrm>
          <a:prstGeom prst="rect">
            <a:avLst/>
          </a:prstGeom>
        </p:spPr>
        <p:txBody>
          <a:bodyPr anchor="t" rtlCol="false" tIns="0" lIns="0" bIns="0" rIns="0">
            <a:spAutoFit/>
          </a:bodyPr>
          <a:lstStyle/>
          <a:p>
            <a:pPr algn="just" marL="734059" indent="-367030" lvl="1">
              <a:lnSpc>
                <a:spcPts val="4759"/>
              </a:lnSpc>
              <a:buFont typeface="Arial"/>
              <a:buChar char="•"/>
            </a:pPr>
            <a:r>
              <a:rPr lang="en-US" sz="3399">
                <a:solidFill>
                  <a:srgbClr val="000000"/>
                </a:solidFill>
                <a:latin typeface="Faustina"/>
              </a:rPr>
              <a:t>Giao diện gồm lịch, sự kiện, thời tiết, các đầu công việc,...</a:t>
            </a:r>
          </a:p>
        </p:txBody>
      </p:sp>
      <p:sp>
        <p:nvSpPr>
          <p:cNvPr name="TextBox 10" id="10"/>
          <p:cNvSpPr txBox="true"/>
          <p:nvPr/>
        </p:nvSpPr>
        <p:spPr>
          <a:xfrm rot="0">
            <a:off x="825268" y="6862833"/>
            <a:ext cx="7623078" cy="1170940"/>
          </a:xfrm>
          <a:prstGeom prst="rect">
            <a:avLst/>
          </a:prstGeom>
        </p:spPr>
        <p:txBody>
          <a:bodyPr anchor="t" rtlCol="false" tIns="0" lIns="0" bIns="0" rIns="0">
            <a:spAutoFit/>
          </a:bodyPr>
          <a:lstStyle/>
          <a:p>
            <a:pPr algn="just" marL="734059" indent="-367030" lvl="1">
              <a:lnSpc>
                <a:spcPts val="4759"/>
              </a:lnSpc>
              <a:buFont typeface="Arial"/>
              <a:buChar char="•"/>
            </a:pPr>
            <a:r>
              <a:rPr lang="en-US" sz="3399">
                <a:solidFill>
                  <a:srgbClr val="000000"/>
                </a:solidFill>
                <a:latin typeface="Faustina"/>
              </a:rPr>
              <a:t>Có thể chuyển đổi giữa các view: Day, Week, Month, Year</a:t>
            </a:r>
          </a:p>
        </p:txBody>
      </p:sp>
      <p:sp>
        <p:nvSpPr>
          <p:cNvPr name="TextBox 11" id="11"/>
          <p:cNvSpPr txBox="true"/>
          <p:nvPr/>
        </p:nvSpPr>
        <p:spPr>
          <a:xfrm rot="0">
            <a:off x="825268" y="5496772"/>
            <a:ext cx="7623078" cy="1170940"/>
          </a:xfrm>
          <a:prstGeom prst="rect">
            <a:avLst/>
          </a:prstGeom>
        </p:spPr>
        <p:txBody>
          <a:bodyPr anchor="t" rtlCol="false" tIns="0" lIns="0" bIns="0" rIns="0">
            <a:spAutoFit/>
          </a:bodyPr>
          <a:lstStyle/>
          <a:p>
            <a:pPr algn="just" marL="734059" indent="-367030" lvl="1">
              <a:lnSpc>
                <a:spcPts val="4759"/>
              </a:lnSpc>
              <a:buFont typeface="Arial"/>
              <a:buChar char="•"/>
            </a:pPr>
            <a:r>
              <a:rPr lang="en-US" sz="3399">
                <a:solidFill>
                  <a:srgbClr val="000000"/>
                </a:solidFill>
                <a:latin typeface="Faustina"/>
              </a:rPr>
              <a:t>Chèn âm thanh các sự kiện Click, Toggle,...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16935" y="-418772"/>
            <a:ext cx="19458585" cy="11437628"/>
          </a:xfrm>
          <a:custGeom>
            <a:avLst/>
            <a:gdLst/>
            <a:ahLst/>
            <a:cxnLst/>
            <a:rect r="r" b="b" t="t" l="l"/>
            <a:pathLst>
              <a:path h="11437628" w="19458585">
                <a:moveTo>
                  <a:pt x="0" y="0"/>
                </a:moveTo>
                <a:lnTo>
                  <a:pt x="19458585" y="0"/>
                </a:lnTo>
                <a:lnTo>
                  <a:pt x="19458585" y="11437628"/>
                </a:lnTo>
                <a:lnTo>
                  <a:pt x="0" y="11437628"/>
                </a:lnTo>
                <a:lnTo>
                  <a:pt x="0" y="0"/>
                </a:lnTo>
                <a:close/>
              </a:path>
            </a:pathLst>
          </a:custGeom>
          <a:blipFill>
            <a:blip r:embed="rId2"/>
            <a:stretch>
              <a:fillRect l="0" t="-12813" r="-4367" b="-64744"/>
            </a:stretch>
          </a:blipFill>
        </p:spPr>
      </p:sp>
      <p:graphicFrame>
        <p:nvGraphicFramePr>
          <p:cNvPr name="Table 3" id="3"/>
          <p:cNvGraphicFramePr>
            <a:graphicFrameLocks noGrp="true"/>
          </p:cNvGraphicFramePr>
          <p:nvPr/>
        </p:nvGraphicFramePr>
        <p:xfrm>
          <a:off x="1028700" y="4835871"/>
          <a:ext cx="5818553" cy="5062224"/>
        </p:xfrm>
        <a:graphic>
          <a:graphicData uri="http://schemas.openxmlformats.org/drawingml/2006/table">
            <a:tbl>
              <a:tblPr/>
              <a:tblGrid>
                <a:gridCol w="4621878"/>
              </a:tblGrid>
              <a:tr h="1188907">
                <a:tc>
                  <a:txBody>
                    <a:bodyPr anchor="t" rtlCol="false"/>
                    <a:lstStyle/>
                    <a:p>
                      <a:pPr algn="ctr">
                        <a:lnSpc>
                          <a:spcPts val="4339"/>
                        </a:lnSpc>
                        <a:defRPr/>
                      </a:pPr>
                      <a:r>
                        <a:rPr lang="en-US" sz="3099">
                          <a:solidFill>
                            <a:srgbClr val="000000"/>
                          </a:solidFill>
                          <a:latin typeface="Paytone One"/>
                        </a:rPr>
                        <a:t>Appointement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3873318">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graphicFrame>
        <p:nvGraphicFramePr>
          <p:cNvPr name="Table 4" id="4"/>
          <p:cNvGraphicFramePr>
            <a:graphicFrameLocks noGrp="true"/>
          </p:cNvGraphicFramePr>
          <p:nvPr/>
        </p:nvGraphicFramePr>
        <p:xfrm>
          <a:off x="7564994" y="842108"/>
          <a:ext cx="5527834" cy="3765164"/>
        </p:xfrm>
        <a:graphic>
          <a:graphicData uri="http://schemas.openxmlformats.org/drawingml/2006/table">
            <a:tbl>
              <a:tblPr/>
              <a:tblGrid>
                <a:gridCol w="4170114"/>
              </a:tblGrid>
              <a:tr h="1192021">
                <a:tc>
                  <a:txBody>
                    <a:bodyPr anchor="t" rtlCol="false"/>
                    <a:lstStyle/>
                    <a:p>
                      <a:pPr algn="ctr">
                        <a:lnSpc>
                          <a:spcPts val="4339"/>
                        </a:lnSpc>
                        <a:defRPr/>
                      </a:pPr>
                      <a:r>
                        <a:rPr lang="en-US" sz="3099">
                          <a:solidFill>
                            <a:srgbClr val="000000"/>
                          </a:solidFill>
                          <a:latin typeface="Paytone One"/>
                        </a:rPr>
                        <a:t>Goal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573143">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5" id="5"/>
          <p:cNvSpPr txBox="true"/>
          <p:nvPr/>
        </p:nvSpPr>
        <p:spPr>
          <a:xfrm rot="0">
            <a:off x="1028700" y="796652"/>
            <a:ext cx="5416941" cy="1143000"/>
          </a:xfrm>
          <a:prstGeom prst="rect">
            <a:avLst/>
          </a:prstGeom>
        </p:spPr>
        <p:txBody>
          <a:bodyPr anchor="t" rtlCol="false" tIns="0" lIns="0" bIns="0" rIns="0">
            <a:spAutoFit/>
          </a:bodyPr>
          <a:lstStyle/>
          <a:p>
            <a:pPr>
              <a:lnSpc>
                <a:spcPts val="9000"/>
              </a:lnSpc>
            </a:pPr>
            <a:r>
              <a:rPr lang="en-US" sz="7500">
                <a:solidFill>
                  <a:srgbClr val="000000"/>
                </a:solidFill>
                <a:latin typeface="Paytone One"/>
              </a:rPr>
              <a:t>DATABASE</a:t>
            </a:r>
          </a:p>
        </p:txBody>
      </p:sp>
      <p:sp>
        <p:nvSpPr>
          <p:cNvPr name="TextBox 6" id="6"/>
          <p:cNvSpPr txBox="true"/>
          <p:nvPr/>
        </p:nvSpPr>
        <p:spPr>
          <a:xfrm rot="0">
            <a:off x="1028700" y="6103661"/>
            <a:ext cx="2203847"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Id: string</a:t>
            </a:r>
          </a:p>
        </p:txBody>
      </p:sp>
      <p:sp>
        <p:nvSpPr>
          <p:cNvPr name="TextBox 7" id="7"/>
          <p:cNvSpPr txBox="true"/>
          <p:nvPr/>
        </p:nvSpPr>
        <p:spPr>
          <a:xfrm rot="0">
            <a:off x="1028700" y="6478311"/>
            <a:ext cx="2867144"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Name: string</a:t>
            </a:r>
          </a:p>
        </p:txBody>
      </p:sp>
      <p:sp>
        <p:nvSpPr>
          <p:cNvPr name="TextBox 8" id="8"/>
          <p:cNvSpPr txBox="true"/>
          <p:nvPr/>
        </p:nvSpPr>
        <p:spPr>
          <a:xfrm rot="0">
            <a:off x="1028700" y="6852961"/>
            <a:ext cx="4393049"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EventStart: DateTime</a:t>
            </a:r>
          </a:p>
        </p:txBody>
      </p:sp>
      <p:sp>
        <p:nvSpPr>
          <p:cNvPr name="TextBox 9" id="9"/>
          <p:cNvSpPr txBox="true"/>
          <p:nvPr/>
        </p:nvSpPr>
        <p:spPr>
          <a:xfrm rot="0">
            <a:off x="1028700" y="7227611"/>
            <a:ext cx="4192310"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EventEnd: DateTime</a:t>
            </a:r>
          </a:p>
        </p:txBody>
      </p:sp>
      <p:sp>
        <p:nvSpPr>
          <p:cNvPr name="TextBox 10" id="10"/>
          <p:cNvSpPr txBox="true"/>
          <p:nvPr/>
        </p:nvSpPr>
        <p:spPr>
          <a:xfrm rot="0">
            <a:off x="1028700" y="7602261"/>
            <a:ext cx="2797373"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Color: string</a:t>
            </a:r>
          </a:p>
        </p:txBody>
      </p:sp>
      <p:sp>
        <p:nvSpPr>
          <p:cNvPr name="TextBox 11" id="11"/>
          <p:cNvSpPr txBox="true"/>
          <p:nvPr/>
        </p:nvSpPr>
        <p:spPr>
          <a:xfrm rot="0">
            <a:off x="1028700" y="7976912"/>
            <a:ext cx="3387209"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Until: DateTime</a:t>
            </a:r>
          </a:p>
        </p:txBody>
      </p:sp>
      <p:sp>
        <p:nvSpPr>
          <p:cNvPr name="TextBox 12" id="12"/>
          <p:cNvSpPr txBox="true"/>
          <p:nvPr/>
        </p:nvSpPr>
        <p:spPr>
          <a:xfrm rot="0">
            <a:off x="1028700" y="8351562"/>
            <a:ext cx="3885843"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Recurrence: string</a:t>
            </a:r>
          </a:p>
        </p:txBody>
      </p:sp>
      <p:sp>
        <p:nvSpPr>
          <p:cNvPr name="TextBox 13" id="13"/>
          <p:cNvSpPr txBox="true"/>
          <p:nvPr/>
        </p:nvSpPr>
        <p:spPr>
          <a:xfrm rot="0">
            <a:off x="1028700" y="8723037"/>
            <a:ext cx="2780467"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IsDone: bool</a:t>
            </a:r>
          </a:p>
        </p:txBody>
      </p:sp>
      <p:sp>
        <p:nvSpPr>
          <p:cNvPr name="TextBox 14" id="14"/>
          <p:cNvSpPr txBox="true"/>
          <p:nvPr/>
        </p:nvSpPr>
        <p:spPr>
          <a:xfrm rot="0">
            <a:off x="7564994" y="2109898"/>
            <a:ext cx="2203847"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Id: string</a:t>
            </a:r>
          </a:p>
        </p:txBody>
      </p:sp>
      <p:sp>
        <p:nvSpPr>
          <p:cNvPr name="TextBox 15" id="15"/>
          <p:cNvSpPr txBox="true"/>
          <p:nvPr/>
        </p:nvSpPr>
        <p:spPr>
          <a:xfrm rot="0">
            <a:off x="7564994" y="2484548"/>
            <a:ext cx="2659499"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Title: string</a:t>
            </a:r>
          </a:p>
        </p:txBody>
      </p:sp>
      <p:sp>
        <p:nvSpPr>
          <p:cNvPr name="TextBox 16" id="16"/>
          <p:cNvSpPr txBox="true"/>
          <p:nvPr/>
        </p:nvSpPr>
        <p:spPr>
          <a:xfrm rot="0">
            <a:off x="7564994" y="2859198"/>
            <a:ext cx="2067044"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Year: int</a:t>
            </a:r>
          </a:p>
        </p:txBody>
      </p:sp>
      <p:sp>
        <p:nvSpPr>
          <p:cNvPr name="TextBox 17" id="17"/>
          <p:cNvSpPr txBox="true"/>
          <p:nvPr/>
        </p:nvSpPr>
        <p:spPr>
          <a:xfrm rot="0">
            <a:off x="7564994" y="3233848"/>
            <a:ext cx="2683907"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Note: string</a:t>
            </a:r>
          </a:p>
        </p:txBody>
      </p:sp>
      <p:sp>
        <p:nvSpPr>
          <p:cNvPr name="TextBox 18" id="18"/>
          <p:cNvSpPr txBox="true"/>
          <p:nvPr/>
        </p:nvSpPr>
        <p:spPr>
          <a:xfrm rot="0">
            <a:off x="7564994" y="3615728"/>
            <a:ext cx="2780467"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IsDone: bool</a:t>
            </a:r>
          </a:p>
        </p:txBody>
      </p:sp>
      <p:graphicFrame>
        <p:nvGraphicFramePr>
          <p:cNvPr name="Table 19" id="19"/>
          <p:cNvGraphicFramePr>
            <a:graphicFrameLocks noGrp="true"/>
          </p:cNvGraphicFramePr>
          <p:nvPr/>
        </p:nvGraphicFramePr>
        <p:xfrm>
          <a:off x="13810570" y="3653806"/>
          <a:ext cx="3784685" cy="3385515"/>
        </p:xfrm>
        <a:graphic>
          <a:graphicData uri="http://schemas.openxmlformats.org/drawingml/2006/table">
            <a:tbl>
              <a:tblPr/>
              <a:tblGrid>
                <a:gridCol w="1948529"/>
              </a:tblGrid>
              <a:tr h="1193389">
                <a:tc>
                  <a:txBody>
                    <a:bodyPr anchor="t" rtlCol="false"/>
                    <a:lstStyle/>
                    <a:p>
                      <a:pPr algn="ctr">
                        <a:lnSpc>
                          <a:spcPts val="4339"/>
                        </a:lnSpc>
                        <a:defRPr/>
                      </a:pPr>
                      <a:r>
                        <a:rPr lang="en-US" sz="3099">
                          <a:solidFill>
                            <a:srgbClr val="000000"/>
                          </a:solidFill>
                          <a:latin typeface="Paytone One"/>
                        </a:rPr>
                        <a:t>Setting</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192126">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20" id="20"/>
          <p:cNvSpPr txBox="true"/>
          <p:nvPr/>
        </p:nvSpPr>
        <p:spPr>
          <a:xfrm rot="0">
            <a:off x="13809274" y="4921596"/>
            <a:ext cx="2520553"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Mode: bool</a:t>
            </a:r>
          </a:p>
        </p:txBody>
      </p:sp>
      <p:graphicFrame>
        <p:nvGraphicFramePr>
          <p:cNvPr name="Table 21" id="21"/>
          <p:cNvGraphicFramePr>
            <a:graphicFrameLocks noGrp="true"/>
          </p:cNvGraphicFramePr>
          <p:nvPr/>
        </p:nvGraphicFramePr>
        <p:xfrm>
          <a:off x="7486725" y="4835871"/>
          <a:ext cx="5684374" cy="3551149"/>
        </p:xfrm>
        <a:graphic>
          <a:graphicData uri="http://schemas.openxmlformats.org/drawingml/2006/table">
            <a:tbl>
              <a:tblPr/>
              <a:tblGrid>
                <a:gridCol w="4410484"/>
              </a:tblGrid>
              <a:tr h="1192756">
                <a:tc>
                  <a:txBody>
                    <a:bodyPr anchor="t" rtlCol="false"/>
                    <a:lstStyle/>
                    <a:p>
                      <a:pPr algn="ctr">
                        <a:lnSpc>
                          <a:spcPts val="4339"/>
                        </a:lnSpc>
                        <a:defRPr/>
                      </a:pPr>
                      <a:r>
                        <a:rPr lang="en-US" sz="3099">
                          <a:solidFill>
                            <a:srgbClr val="000000"/>
                          </a:solidFill>
                          <a:latin typeface="Paytone One"/>
                        </a:rPr>
                        <a:t>Reminder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358393">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22" id="22"/>
          <p:cNvSpPr txBox="true"/>
          <p:nvPr/>
        </p:nvSpPr>
        <p:spPr>
          <a:xfrm rot="0">
            <a:off x="7486725" y="6103661"/>
            <a:ext cx="2203847"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Id: string</a:t>
            </a:r>
          </a:p>
        </p:txBody>
      </p:sp>
      <p:sp>
        <p:nvSpPr>
          <p:cNvPr name="TextBox 23" id="23"/>
          <p:cNvSpPr txBox="true"/>
          <p:nvPr/>
        </p:nvSpPr>
        <p:spPr>
          <a:xfrm rot="0">
            <a:off x="7486725" y="6478311"/>
            <a:ext cx="4530566"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TimeBeforeStart: long</a:t>
            </a:r>
          </a:p>
        </p:txBody>
      </p:sp>
      <p:sp>
        <p:nvSpPr>
          <p:cNvPr name="TextBox 24" id="24"/>
          <p:cNvSpPr txBox="true"/>
          <p:nvPr/>
        </p:nvSpPr>
        <p:spPr>
          <a:xfrm rot="0">
            <a:off x="7486725" y="6852961"/>
            <a:ext cx="3673197"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IsDismissed: bool</a:t>
            </a:r>
          </a:p>
        </p:txBody>
      </p:sp>
      <p:sp>
        <p:nvSpPr>
          <p:cNvPr name="TextBox 25" id="25"/>
          <p:cNvSpPr txBox="true"/>
          <p:nvPr/>
        </p:nvSpPr>
        <p:spPr>
          <a:xfrm rot="0">
            <a:off x="7486725" y="7227611"/>
            <a:ext cx="2683907"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Note: string</a:t>
            </a:r>
          </a:p>
        </p:txBody>
      </p:sp>
      <p:sp>
        <p:nvSpPr>
          <p:cNvPr name="AutoShape 26" id="26"/>
          <p:cNvSpPr/>
          <p:nvPr/>
        </p:nvSpPr>
        <p:spPr>
          <a:xfrm flipH="true" flipV="true">
            <a:off x="3232547" y="6348136"/>
            <a:ext cx="4254178" cy="0"/>
          </a:xfrm>
          <a:prstGeom prst="line">
            <a:avLst/>
          </a:prstGeom>
          <a:ln cap="flat" w="38100">
            <a:solidFill>
              <a:srgbClr val="000000"/>
            </a:solidFill>
            <a:prstDash val="solid"/>
            <a:headEnd type="none" len="sm" w="sm"/>
            <a:tailEnd type="arrow" len="sm" w="med"/>
          </a:ln>
        </p:spPr>
      </p:sp>
      <p:sp>
        <p:nvSpPr>
          <p:cNvPr name="TextBox 27" id="27"/>
          <p:cNvSpPr txBox="true"/>
          <p:nvPr/>
        </p:nvSpPr>
        <p:spPr>
          <a:xfrm rot="0">
            <a:off x="1028700" y="9097687"/>
            <a:ext cx="2683907" cy="431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DejaVu Serif Bold"/>
              </a:rPr>
              <a:t>Note: string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DAF272pMEDA</dc:identifier>
  <dcterms:modified xsi:type="dcterms:W3CDTF">2011-08-01T06:04:30Z</dcterms:modified>
  <cp:revision>1</cp:revision>
  <dc:title>Dolisty Slide</dc:title>
</cp:coreProperties>
</file>

<file path=docProps/thumbnail.jpeg>
</file>